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4" r:id="rId7"/>
    <p:sldId id="261" r:id="rId8"/>
    <p:sldId id="262" r:id="rId9"/>
    <p:sldId id="263" r:id="rId10"/>
    <p:sldId id="260" r:id="rId11"/>
    <p:sldId id="265" r:id="rId12"/>
    <p:sldId id="417" r:id="rId13"/>
    <p:sldId id="418" r:id="rId14"/>
    <p:sldId id="419" r:id="rId15"/>
    <p:sldId id="420" r:id="rId16"/>
    <p:sldId id="421" r:id="rId17"/>
    <p:sldId id="422" r:id="rId18"/>
    <p:sldId id="423" r:id="rId19"/>
    <p:sldId id="424" r:id="rId20"/>
    <p:sldId id="444" r:id="rId21"/>
    <p:sldId id="445" r:id="rId22"/>
    <p:sldId id="446" r:id="rId23"/>
    <p:sldId id="447" r:id="rId24"/>
    <p:sldId id="448" r:id="rId25"/>
    <p:sldId id="449" r:id="rId26"/>
    <p:sldId id="450" r:id="rId27"/>
    <p:sldId id="451" r:id="rId28"/>
    <p:sldId id="267" r:id="rId29"/>
    <p:sldId id="452" r:id="rId30"/>
    <p:sldId id="453" r:id="rId31"/>
    <p:sldId id="454" r:id="rId32"/>
    <p:sldId id="455" r:id="rId33"/>
    <p:sldId id="456" r:id="rId34"/>
    <p:sldId id="457" r:id="rId35"/>
    <p:sldId id="458" r:id="rId36"/>
    <p:sldId id="459" r:id="rId37"/>
    <p:sldId id="460" r:id="rId38"/>
    <p:sldId id="274" r:id="rId39"/>
    <p:sldId id="275" r:id="rId40"/>
    <p:sldId id="276"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309" r:id="rId58"/>
    <p:sldId id="310" r:id="rId59"/>
    <p:sldId id="387" r:id="rId60"/>
    <p:sldId id="388" r:id="rId61"/>
    <p:sldId id="389" r:id="rId62"/>
    <p:sldId id="390" r:id="rId63"/>
    <p:sldId id="391" r:id="rId64"/>
    <p:sldId id="392"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 id="409" r:id="rId82"/>
    <p:sldId id="410" r:id="rId83"/>
    <p:sldId id="411" r:id="rId84"/>
    <p:sldId id="412" r:id="rId85"/>
    <p:sldId id="413" r:id="rId86"/>
    <p:sldId id="414" r:id="rId87"/>
    <p:sldId id="415" r:id="rId88"/>
    <p:sldId id="307" r:id="rId89"/>
    <p:sldId id="416" r:id="rId90"/>
    <p:sldId id="308" r:id="rId91"/>
    <p:sldId id="425" r:id="rId92"/>
    <p:sldId id="426" r:id="rId93"/>
    <p:sldId id="427" r:id="rId94"/>
    <p:sldId id="428" r:id="rId95"/>
    <p:sldId id="429" r:id="rId96"/>
    <p:sldId id="430" r:id="rId97"/>
    <p:sldId id="431" r:id="rId98"/>
    <p:sldId id="432" r:id="rId99"/>
    <p:sldId id="433" r:id="rId100"/>
    <p:sldId id="434" r:id="rId101"/>
    <p:sldId id="435" r:id="rId102"/>
    <p:sldId id="436" r:id="rId103"/>
    <p:sldId id="437" r:id="rId104"/>
    <p:sldId id="438" r:id="rId105"/>
    <p:sldId id="439" r:id="rId106"/>
    <p:sldId id="440" r:id="rId107"/>
    <p:sldId id="441" r:id="rId108"/>
    <p:sldId id="442" r:id="rId109"/>
    <p:sldId id="443" r:id="rId110"/>
    <p:sldId id="311" r:id="rId111"/>
    <p:sldId id="312" r:id="rId112"/>
    <p:sldId id="313" r:id="rId113"/>
    <p:sldId id="314" r:id="rId114"/>
    <p:sldId id="315" r:id="rId115"/>
    <p:sldId id="316" r:id="rId116"/>
    <p:sldId id="295" r:id="rId117"/>
    <p:sldId id="296" r:id="rId118"/>
    <p:sldId id="297" r:id="rId119"/>
    <p:sldId id="298" r:id="rId120"/>
    <p:sldId id="299" r:id="rId121"/>
    <p:sldId id="300" r:id="rId122"/>
    <p:sldId id="301" r:id="rId123"/>
    <p:sldId id="302" r:id="rId124"/>
    <p:sldId id="303" r:id="rId125"/>
    <p:sldId id="304" r:id="rId126"/>
    <p:sldId id="305" r:id="rId127"/>
    <p:sldId id="306" r:id="rId128"/>
    <p:sldId id="318" r:id="rId129"/>
    <p:sldId id="319" r:id="rId130"/>
    <p:sldId id="294" r:id="rId131"/>
    <p:sldId id="317" r:id="rId132"/>
    <p:sldId id="323" r:id="rId133"/>
    <p:sldId id="324" r:id="rId134"/>
    <p:sldId id="325" r:id="rId135"/>
    <p:sldId id="326" r:id="rId136"/>
    <p:sldId id="327" r:id="rId137"/>
    <p:sldId id="328" r:id="rId138"/>
    <p:sldId id="329" r:id="rId139"/>
    <p:sldId id="330" r:id="rId140"/>
    <p:sldId id="331" r:id="rId141"/>
    <p:sldId id="332" r:id="rId142"/>
    <p:sldId id="334" r:id="rId143"/>
    <p:sldId id="320" r:id="rId144"/>
    <p:sldId id="321" r:id="rId145"/>
    <p:sldId id="322"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3D988-E014-E443-9EEE-3105CDE53FC9}" v="2" dt="2025-04-21T17:08:20.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heme" Target="theme/theme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microsoft.com/office/2016/11/relationships/changesInfo" Target="changesInfos/changesInfo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e483743acbd79a41115e6ab67edaf7fc2c91966ae07896cf7c059891783a4268::" providerId="AD" clId="Web-{3653D988-E014-E443-9EEE-3105CDE53FC9}"/>
    <pc:docChg chg="modSld">
      <pc:chgData name="Guest User" userId="S::urn:spo:anon#e483743acbd79a41115e6ab67edaf7fc2c91966ae07896cf7c059891783a4268::" providerId="AD" clId="Web-{3653D988-E014-E443-9EEE-3105CDE53FC9}" dt="2025-04-21T17:08:20.181" v="1"/>
      <pc:docMkLst>
        <pc:docMk/>
      </pc:docMkLst>
      <pc:sldChg chg="modSp">
        <pc:chgData name="Guest User" userId="S::urn:spo:anon#e483743acbd79a41115e6ab67edaf7fc2c91966ae07896cf7c059891783a4268::" providerId="AD" clId="Web-{3653D988-E014-E443-9EEE-3105CDE53FC9}" dt="2025-04-21T17:08:20.181" v="1"/>
        <pc:sldMkLst>
          <pc:docMk/>
          <pc:sldMk cId="3473651268" sldId="305"/>
        </pc:sldMkLst>
        <pc:picChg chg="mod modCrop">
          <ac:chgData name="Guest User" userId="S::urn:spo:anon#e483743acbd79a41115e6ab67edaf7fc2c91966ae07896cf7c059891783a4268::" providerId="AD" clId="Web-{3653D988-E014-E443-9EEE-3105CDE53FC9}" dt="2025-04-21T17:08:20.181" v="1"/>
          <ac:picMkLst>
            <pc:docMk/>
            <pc:sldMk cId="3473651268" sldId="305"/>
            <ac:picMk id="3" creationId="{912C6E72-6823-4C9A-A12B-8C7039642EE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FA17A-591F-4834-91B0-3FDE752C54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B795CBF-516A-4262-8F51-76651C0BC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0C125F-E8DD-4992-8E08-7347359FC415}"/>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a:extLst>
              <a:ext uri="{FF2B5EF4-FFF2-40B4-BE49-F238E27FC236}">
                <a16:creationId xmlns:a16="http://schemas.microsoft.com/office/drawing/2014/main" id="{1EB5BAB8-4A13-4473-AA3D-C1CED1FEED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392014-003A-431C-B0BB-2627E93A34C2}"/>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1434780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30D6-61EB-4D2F-8E3C-10A3D04742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0E7B36-19B2-45D8-A785-50BA41FDCB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F846D1-FB41-4B40-94CA-C8A54B55E907}"/>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a:extLst>
              <a:ext uri="{FF2B5EF4-FFF2-40B4-BE49-F238E27FC236}">
                <a16:creationId xmlns:a16="http://schemas.microsoft.com/office/drawing/2014/main" id="{01B48C34-326B-49E4-B444-E234CA886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229765-CDD0-47C9-BC00-54BF7AE56F72}"/>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232808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04D9EC-F0B9-4DAF-9015-4046CE3DC7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81C859-8CD4-4866-967F-9D16FEF3481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080E11-4111-4507-A1F6-107ECC45A987}"/>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a:extLst>
              <a:ext uri="{FF2B5EF4-FFF2-40B4-BE49-F238E27FC236}">
                <a16:creationId xmlns:a16="http://schemas.microsoft.com/office/drawing/2014/main" id="{AD26E62E-47CC-4395-94C5-419E513610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7F7FD6-484F-4D18-AA0D-D15645544B0F}"/>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3405699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2428130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427984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3488171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75E145-57B8-4A53-8AD3-36BE441650D9}" type="datetimeFigureOut">
              <a:rPr lang="en-IN" smtClean="0"/>
              <a:t>21-04-2025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400580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75E145-57B8-4A53-8AD3-36BE441650D9}" type="datetimeFigureOut">
              <a:rPr lang="en-IN" smtClean="0"/>
              <a:t>21-04-2025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798841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75E145-57B8-4A53-8AD3-36BE441650D9}" type="datetimeFigureOut">
              <a:rPr lang="en-IN" smtClean="0"/>
              <a:t>21-04-2025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1307052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75E145-57B8-4A53-8AD3-36BE441650D9}" type="datetimeFigureOut">
              <a:rPr lang="en-IN" smtClean="0"/>
              <a:t>21-04-2025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2467637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75E145-57B8-4A53-8AD3-36BE441650D9}" type="datetimeFigureOut">
              <a:rPr lang="en-IN" smtClean="0"/>
              <a:t>21-04-2025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3738922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EF012-D84E-402B-AF44-01079196E1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F103F2-1CC1-4059-9B87-385373B09B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B27556-162C-4669-8C7E-E54371085C4B}"/>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a:extLst>
              <a:ext uri="{FF2B5EF4-FFF2-40B4-BE49-F238E27FC236}">
                <a16:creationId xmlns:a16="http://schemas.microsoft.com/office/drawing/2014/main" id="{DFA05B4F-6673-4FE1-AA9E-A6DA55A1B6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1DD0DF-4C54-4859-BA2A-A6D43D84AF23}"/>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3904728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75E145-57B8-4A53-8AD3-36BE441650D9}" type="datetimeFigureOut">
              <a:rPr lang="en-IN" smtClean="0"/>
              <a:t>21-04-2025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4261005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221563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39281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1B72-E00C-4905-B103-4B09DCA63B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41376C-B088-4E20-9B6C-926CE73D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5899B0-7216-4E68-BE14-7FFF37A97731}"/>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5" name="Footer Placeholder 4">
            <a:extLst>
              <a:ext uri="{FF2B5EF4-FFF2-40B4-BE49-F238E27FC236}">
                <a16:creationId xmlns:a16="http://schemas.microsoft.com/office/drawing/2014/main" id="{9D506E5C-658A-44DE-93E3-FE9E96D14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EAC528-5278-44FC-A7F5-7FD349FF0D58}"/>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153603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38B2-90EB-4A2A-BF9A-3212D08B8B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D46B2E-B686-4155-A9FE-35ECC71172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5C17F7-605C-4235-899E-D0F8C8A963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E21937-F8DA-47B3-9382-90826A037079}"/>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6" name="Footer Placeholder 5">
            <a:extLst>
              <a:ext uri="{FF2B5EF4-FFF2-40B4-BE49-F238E27FC236}">
                <a16:creationId xmlns:a16="http://schemas.microsoft.com/office/drawing/2014/main" id="{1894C0ED-6F0C-4AD4-A9E5-FA4A3D9B59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35A0A6-C44D-4D2B-B206-148CB26D6F06}"/>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374958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F309-F686-427D-BFB6-979E3F5366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A75906-8BD7-4FF2-9592-56CCD3ECEF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F498D-FD05-4E34-A54B-A3E8EBAE6A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E475C8-A66A-4017-90D9-328F1A714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B54F58F-AE8F-4F82-9BEE-D81B9F632E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8A0B17-5936-4C39-BDD3-7D8E71134BF3}"/>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8" name="Footer Placeholder 7">
            <a:extLst>
              <a:ext uri="{FF2B5EF4-FFF2-40B4-BE49-F238E27FC236}">
                <a16:creationId xmlns:a16="http://schemas.microsoft.com/office/drawing/2014/main" id="{519EEE6F-B911-4CB4-98C3-D8F19FDB77E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EABB09-8FDC-48B2-BC46-20866D26C68F}"/>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252970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4A9A5-30B9-4DCA-815F-EA3CADCB01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41EB6D-7D8A-47F5-B6BC-04E415C0153B}"/>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4" name="Footer Placeholder 3">
            <a:extLst>
              <a:ext uri="{FF2B5EF4-FFF2-40B4-BE49-F238E27FC236}">
                <a16:creationId xmlns:a16="http://schemas.microsoft.com/office/drawing/2014/main" id="{AA534D5B-39BF-444D-A805-87E6AB17FB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CA4F2B-6ED8-489D-A9B1-158C31747D6C}"/>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399804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E8024E-9005-42B9-8CAA-85D55421F586}"/>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3" name="Footer Placeholder 2">
            <a:extLst>
              <a:ext uri="{FF2B5EF4-FFF2-40B4-BE49-F238E27FC236}">
                <a16:creationId xmlns:a16="http://schemas.microsoft.com/office/drawing/2014/main" id="{02FB96D0-48DC-466A-9199-8136193204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82B1C2-CECA-474C-BA7A-2313CE9C39F3}"/>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2050804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CB3F6-0985-4779-A91A-8A38E222AB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FFE206-7AB6-4F21-BCBC-4E5D729C82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68327B-4C1B-43ED-A767-6B17329D0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D8DD51-7ABC-4F66-A5A3-EE5F0A345467}"/>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6" name="Footer Placeholder 5">
            <a:extLst>
              <a:ext uri="{FF2B5EF4-FFF2-40B4-BE49-F238E27FC236}">
                <a16:creationId xmlns:a16="http://schemas.microsoft.com/office/drawing/2014/main" id="{F427A309-9369-4F23-950C-4AF7E2283C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800D96-37FE-472C-B361-E66AFFEB3827}"/>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2270063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E7CA-CF84-43F8-8EC6-5BD14832E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BAF601-5414-49B2-899E-9D12E9CD6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6FD1904-12D1-42AD-9ED0-13F720A2F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0D3190-E704-49DB-8526-3CB0F4C02B6E}"/>
              </a:ext>
            </a:extLst>
          </p:cNvPr>
          <p:cNvSpPr>
            <a:spLocks noGrp="1"/>
          </p:cNvSpPr>
          <p:nvPr>
            <p:ph type="dt" sz="half" idx="10"/>
          </p:nvPr>
        </p:nvSpPr>
        <p:spPr/>
        <p:txBody>
          <a:bodyPr/>
          <a:lstStyle/>
          <a:p>
            <a:fld id="{9F75E145-57B8-4A53-8AD3-36BE441650D9}" type="datetimeFigureOut">
              <a:rPr lang="en-IN" smtClean="0"/>
              <a:t>21-04-2025</a:t>
            </a:fld>
            <a:endParaRPr lang="en-IN"/>
          </a:p>
        </p:txBody>
      </p:sp>
      <p:sp>
        <p:nvSpPr>
          <p:cNvPr id="6" name="Footer Placeholder 5">
            <a:extLst>
              <a:ext uri="{FF2B5EF4-FFF2-40B4-BE49-F238E27FC236}">
                <a16:creationId xmlns:a16="http://schemas.microsoft.com/office/drawing/2014/main" id="{28E128E1-A82D-4D16-ADE6-BD416B87E6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56F7F6-8054-4C91-ACF8-DBB02A35C367}"/>
              </a:ext>
            </a:extLst>
          </p:cNvPr>
          <p:cNvSpPr>
            <a:spLocks noGrp="1"/>
          </p:cNvSpPr>
          <p:nvPr>
            <p:ph type="sldNum" sz="quarter" idx="12"/>
          </p:nvPr>
        </p:nvSpPr>
        <p:spPr/>
        <p:txBody>
          <a:bodyPr/>
          <a:lstStyle/>
          <a:p>
            <a:fld id="{7C6A7A04-2EA0-47EC-8E16-2964542A4FDE}" type="slidenum">
              <a:rPr lang="en-IN" smtClean="0"/>
              <a:t>‹#›</a:t>
            </a:fld>
            <a:endParaRPr lang="en-IN"/>
          </a:p>
        </p:txBody>
      </p:sp>
    </p:spTree>
    <p:extLst>
      <p:ext uri="{BB962C8B-B14F-4D97-AF65-F5344CB8AC3E}">
        <p14:creationId xmlns:p14="http://schemas.microsoft.com/office/powerpoint/2010/main" val="740942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E8A6BD-07D6-4E02-A96E-1FDA8A29A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F21D40-AE41-4E69-944F-913F286B3C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7EF005-C83A-4DEA-9428-2A955897C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75E145-57B8-4A53-8AD3-36BE441650D9}" type="datetimeFigureOut">
              <a:rPr lang="en-IN" smtClean="0"/>
              <a:t>21-04-2025</a:t>
            </a:fld>
            <a:endParaRPr lang="en-IN"/>
          </a:p>
        </p:txBody>
      </p:sp>
      <p:sp>
        <p:nvSpPr>
          <p:cNvPr id="5" name="Footer Placeholder 4">
            <a:extLst>
              <a:ext uri="{FF2B5EF4-FFF2-40B4-BE49-F238E27FC236}">
                <a16:creationId xmlns:a16="http://schemas.microsoft.com/office/drawing/2014/main" id="{B4022401-FA09-4E0A-BE85-A6295DF121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04CFDA-5BF1-4C3F-9270-C5DC2CE73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6A7A04-2EA0-47EC-8E16-2964542A4FDE}" type="slidenum">
              <a:rPr lang="en-IN" smtClean="0"/>
              <a:t>‹#›</a:t>
            </a:fld>
            <a:endParaRPr lang="en-IN"/>
          </a:p>
        </p:txBody>
      </p:sp>
    </p:spTree>
    <p:extLst>
      <p:ext uri="{BB962C8B-B14F-4D97-AF65-F5344CB8AC3E}">
        <p14:creationId xmlns:p14="http://schemas.microsoft.com/office/powerpoint/2010/main" val="2513529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75E145-57B8-4A53-8AD3-36BE441650D9}" type="datetimeFigureOut">
              <a:rPr lang="en-IN" smtClean="0"/>
              <a:t>21-04-2025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6A7A04-2EA0-47EC-8E16-2964542A4FDE}" type="slidenum">
              <a:rPr lang="en-IN" smtClean="0"/>
              <a:t>‹#›</a:t>
            </a:fld>
            <a:endParaRPr lang="en-IN"/>
          </a:p>
        </p:txBody>
      </p:sp>
    </p:spTree>
    <p:extLst>
      <p:ext uri="{BB962C8B-B14F-4D97-AF65-F5344CB8AC3E}">
        <p14:creationId xmlns:p14="http://schemas.microsoft.com/office/powerpoint/2010/main" val="27572352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18" Type="http://schemas.openxmlformats.org/officeDocument/2006/relationships/image" Target="../media/image9.png"/><Relationship Id="rId3" Type="http://schemas.microsoft.com/office/2007/relationships/hdphoto" Target="../media/hdphoto1.wdp"/><Relationship Id="rId21" Type="http://schemas.openxmlformats.org/officeDocument/2006/relationships/image" Target="../media/image11.png"/><Relationship Id="rId7" Type="http://schemas.microsoft.com/office/2007/relationships/hdphoto" Target="../media/hdphoto3.wdp"/><Relationship Id="rId12" Type="http://schemas.openxmlformats.org/officeDocument/2006/relationships/image" Target="../media/image6.png"/><Relationship Id="rId17" Type="http://schemas.microsoft.com/office/2007/relationships/hdphoto" Target="../media/hdphoto8.wdp"/><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5.png"/><Relationship Id="rId19" Type="http://schemas.microsoft.com/office/2007/relationships/hdphoto" Target="../media/hdphoto9.wdp"/><Relationship Id="rId4" Type="http://schemas.openxmlformats.org/officeDocument/2006/relationships/image" Target="../media/image2.png"/><Relationship Id="rId9" Type="http://schemas.microsoft.com/office/2007/relationships/hdphoto" Target="../media/hdphoto4.wdp"/><Relationship Id="rId14" Type="http://schemas.openxmlformats.org/officeDocument/2006/relationships/image" Target="../media/image7.png"/><Relationship Id="rId22" Type="http://schemas.microsoft.com/office/2007/relationships/hdphoto" Target="../media/hdphoto10.wdp"/></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image" Target="../media/image781.png"/><Relationship Id="rId1" Type="http://schemas.openxmlformats.org/officeDocument/2006/relationships/slideLayout" Target="../slideLayouts/slideLayout13.xml"/><Relationship Id="rId4" Type="http://schemas.openxmlformats.org/officeDocument/2006/relationships/image" Target="../media/image783.png"/></Relationships>
</file>

<file path=ppt/slides/_rels/slide101.xml.rels><?xml version="1.0" encoding="UTF-8" standalone="yes"?>
<Relationships xmlns="http://schemas.openxmlformats.org/package/2006/relationships"><Relationship Id="rId2" Type="http://schemas.openxmlformats.org/officeDocument/2006/relationships/image" Target="../media/image784.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785.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786.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787.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788.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789.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791.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79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79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9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9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9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9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9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9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80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0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0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0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0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0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0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0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1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1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15.png"/><Relationship Id="rId2" Type="http://schemas.openxmlformats.org/officeDocument/2006/relationships/image" Target="../media/image81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17.png"/><Relationship Id="rId2" Type="http://schemas.openxmlformats.org/officeDocument/2006/relationships/image" Target="../media/image81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819.png"/><Relationship Id="rId2" Type="http://schemas.openxmlformats.org/officeDocument/2006/relationships/image" Target="../media/image81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22.png"/><Relationship Id="rId2" Type="http://schemas.openxmlformats.org/officeDocument/2006/relationships/image" Target="../media/image82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82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2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826.png"/><Relationship Id="rId2" Type="http://schemas.openxmlformats.org/officeDocument/2006/relationships/image" Target="../media/image82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image" Target="../media/image82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3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3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834.png"/><Relationship Id="rId2" Type="http://schemas.openxmlformats.org/officeDocument/2006/relationships/image" Target="../media/image8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9.png"/><Relationship Id="rId21" Type="http://schemas.openxmlformats.org/officeDocument/2006/relationships/image" Target="../media/image94.png"/><Relationship Id="rId42" Type="http://schemas.openxmlformats.org/officeDocument/2006/relationships/image" Target="../media/image115.png"/><Relationship Id="rId47" Type="http://schemas.openxmlformats.org/officeDocument/2006/relationships/image" Target="../media/image120.png"/><Relationship Id="rId63" Type="http://schemas.openxmlformats.org/officeDocument/2006/relationships/image" Target="../media/image136.png"/><Relationship Id="rId68" Type="http://schemas.openxmlformats.org/officeDocument/2006/relationships/image" Target="../media/image141.png"/><Relationship Id="rId84" Type="http://schemas.openxmlformats.org/officeDocument/2006/relationships/image" Target="../media/image157.png"/><Relationship Id="rId16" Type="http://schemas.openxmlformats.org/officeDocument/2006/relationships/image" Target="../media/image89.png"/><Relationship Id="rId11" Type="http://schemas.openxmlformats.org/officeDocument/2006/relationships/image" Target="../media/image84.png"/><Relationship Id="rId32" Type="http://schemas.openxmlformats.org/officeDocument/2006/relationships/image" Target="../media/image105.png"/><Relationship Id="rId37" Type="http://schemas.openxmlformats.org/officeDocument/2006/relationships/image" Target="../media/image110.png"/><Relationship Id="rId53" Type="http://schemas.openxmlformats.org/officeDocument/2006/relationships/image" Target="../media/image126.png"/><Relationship Id="rId58" Type="http://schemas.openxmlformats.org/officeDocument/2006/relationships/image" Target="../media/image131.png"/><Relationship Id="rId74" Type="http://schemas.openxmlformats.org/officeDocument/2006/relationships/image" Target="../media/image147.png"/><Relationship Id="rId79" Type="http://schemas.openxmlformats.org/officeDocument/2006/relationships/image" Target="../media/image152.png"/><Relationship Id="rId5" Type="http://schemas.openxmlformats.org/officeDocument/2006/relationships/image" Target="../media/image78.png"/><Relationship Id="rId19" Type="http://schemas.openxmlformats.org/officeDocument/2006/relationships/image" Target="../media/image9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43" Type="http://schemas.openxmlformats.org/officeDocument/2006/relationships/image" Target="../media/image116.png"/><Relationship Id="rId48" Type="http://schemas.openxmlformats.org/officeDocument/2006/relationships/image" Target="../media/image121.png"/><Relationship Id="rId56" Type="http://schemas.openxmlformats.org/officeDocument/2006/relationships/image" Target="../media/image129.png"/><Relationship Id="rId64" Type="http://schemas.openxmlformats.org/officeDocument/2006/relationships/image" Target="../media/image137.png"/><Relationship Id="rId69" Type="http://schemas.openxmlformats.org/officeDocument/2006/relationships/image" Target="../media/image142.png"/><Relationship Id="rId77" Type="http://schemas.openxmlformats.org/officeDocument/2006/relationships/image" Target="../media/image150.png"/><Relationship Id="rId8" Type="http://schemas.openxmlformats.org/officeDocument/2006/relationships/image" Target="../media/image81.png"/><Relationship Id="rId51" Type="http://schemas.openxmlformats.org/officeDocument/2006/relationships/image" Target="../media/image124.png"/><Relationship Id="rId72" Type="http://schemas.openxmlformats.org/officeDocument/2006/relationships/image" Target="../media/image145.png"/><Relationship Id="rId80" Type="http://schemas.openxmlformats.org/officeDocument/2006/relationships/image" Target="../media/image153.png"/><Relationship Id="rId85" Type="http://schemas.openxmlformats.org/officeDocument/2006/relationships/image" Target="../media/image158.png"/><Relationship Id="rId3"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png"/><Relationship Id="rId46" Type="http://schemas.openxmlformats.org/officeDocument/2006/relationships/image" Target="../media/image119.png"/><Relationship Id="rId59" Type="http://schemas.openxmlformats.org/officeDocument/2006/relationships/image" Target="../media/image132.png"/><Relationship Id="rId67" Type="http://schemas.openxmlformats.org/officeDocument/2006/relationships/image" Target="../media/image140.png"/><Relationship Id="rId20" Type="http://schemas.openxmlformats.org/officeDocument/2006/relationships/image" Target="../media/image93.png"/><Relationship Id="rId41" Type="http://schemas.openxmlformats.org/officeDocument/2006/relationships/image" Target="../media/image114.png"/><Relationship Id="rId54" Type="http://schemas.openxmlformats.org/officeDocument/2006/relationships/image" Target="../media/image127.png"/><Relationship Id="rId62" Type="http://schemas.openxmlformats.org/officeDocument/2006/relationships/image" Target="../media/image135.png"/><Relationship Id="rId70" Type="http://schemas.openxmlformats.org/officeDocument/2006/relationships/image" Target="../media/image143.png"/><Relationship Id="rId75" Type="http://schemas.openxmlformats.org/officeDocument/2006/relationships/image" Target="../media/image148.png"/><Relationship Id="rId83"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2.png"/><Relationship Id="rId57" Type="http://schemas.openxmlformats.org/officeDocument/2006/relationships/image" Target="../media/image130.png"/><Relationship Id="rId10" Type="http://schemas.openxmlformats.org/officeDocument/2006/relationships/image" Target="../media/image83.png"/><Relationship Id="rId31" Type="http://schemas.openxmlformats.org/officeDocument/2006/relationships/image" Target="../media/image104.png"/><Relationship Id="rId44" Type="http://schemas.openxmlformats.org/officeDocument/2006/relationships/image" Target="../media/image117.png"/><Relationship Id="rId52" Type="http://schemas.openxmlformats.org/officeDocument/2006/relationships/image" Target="../media/image125.png"/><Relationship Id="rId60" Type="http://schemas.openxmlformats.org/officeDocument/2006/relationships/image" Target="../media/image133.png"/><Relationship Id="rId65" Type="http://schemas.openxmlformats.org/officeDocument/2006/relationships/image" Target="../media/image138.png"/><Relationship Id="rId73" Type="http://schemas.openxmlformats.org/officeDocument/2006/relationships/image" Target="../media/image146.png"/><Relationship Id="rId78" Type="http://schemas.openxmlformats.org/officeDocument/2006/relationships/image" Target="../media/image151.png"/><Relationship Id="rId81" Type="http://schemas.openxmlformats.org/officeDocument/2006/relationships/image" Target="../media/image154.png"/><Relationship Id="rId4" Type="http://schemas.openxmlformats.org/officeDocument/2006/relationships/image" Target="../media/image77.png"/><Relationship Id="rId9" Type="http://schemas.openxmlformats.org/officeDocument/2006/relationships/image" Target="../media/image82.png"/><Relationship Id="rId13" Type="http://schemas.openxmlformats.org/officeDocument/2006/relationships/image" Target="../media/image86.png"/><Relationship Id="rId18" Type="http://schemas.openxmlformats.org/officeDocument/2006/relationships/image" Target="../media/image91.png"/><Relationship Id="rId39" Type="http://schemas.openxmlformats.org/officeDocument/2006/relationships/image" Target="../media/image112.png"/><Relationship Id="rId34" Type="http://schemas.openxmlformats.org/officeDocument/2006/relationships/image" Target="../media/image107.png"/><Relationship Id="rId50" Type="http://schemas.openxmlformats.org/officeDocument/2006/relationships/image" Target="../media/image123.png"/><Relationship Id="rId55" Type="http://schemas.openxmlformats.org/officeDocument/2006/relationships/image" Target="../media/image128.png"/><Relationship Id="rId76" Type="http://schemas.openxmlformats.org/officeDocument/2006/relationships/image" Target="../media/image149.png"/><Relationship Id="rId7" Type="http://schemas.openxmlformats.org/officeDocument/2006/relationships/image" Target="../media/image80.png"/><Relationship Id="rId71" Type="http://schemas.openxmlformats.org/officeDocument/2006/relationships/image" Target="../media/image144.png"/><Relationship Id="rId2" Type="http://schemas.openxmlformats.org/officeDocument/2006/relationships/image" Target="../media/image75.png"/><Relationship Id="rId29" Type="http://schemas.openxmlformats.org/officeDocument/2006/relationships/image" Target="../media/image102.png"/><Relationship Id="rId24" Type="http://schemas.openxmlformats.org/officeDocument/2006/relationships/image" Target="../media/image97.png"/><Relationship Id="rId40" Type="http://schemas.openxmlformats.org/officeDocument/2006/relationships/image" Target="../media/image113.png"/><Relationship Id="rId45" Type="http://schemas.openxmlformats.org/officeDocument/2006/relationships/image" Target="../media/image118.png"/><Relationship Id="rId66" Type="http://schemas.openxmlformats.org/officeDocument/2006/relationships/image" Target="../media/image139.png"/><Relationship Id="rId61" Type="http://schemas.openxmlformats.org/officeDocument/2006/relationships/image" Target="../media/image134.png"/><Relationship Id="rId82" Type="http://schemas.openxmlformats.org/officeDocument/2006/relationships/image" Target="../media/image155.png"/></Relationships>
</file>

<file path=ppt/slides/_rels/slide59.xml.rels><?xml version="1.0" encoding="UTF-8" standalone="yes"?>
<Relationships xmlns="http://schemas.openxmlformats.org/package/2006/relationships"><Relationship Id="rId26" Type="http://schemas.openxmlformats.org/officeDocument/2006/relationships/image" Target="../media/image183.png"/><Relationship Id="rId21" Type="http://schemas.openxmlformats.org/officeDocument/2006/relationships/image" Target="../media/image178.png"/><Relationship Id="rId42" Type="http://schemas.openxmlformats.org/officeDocument/2006/relationships/image" Target="../media/image199.png"/><Relationship Id="rId47" Type="http://schemas.openxmlformats.org/officeDocument/2006/relationships/image" Target="../media/image204.png"/><Relationship Id="rId63" Type="http://schemas.openxmlformats.org/officeDocument/2006/relationships/image" Target="../media/image220.png"/><Relationship Id="rId68" Type="http://schemas.openxmlformats.org/officeDocument/2006/relationships/image" Target="../media/image225.png"/><Relationship Id="rId84" Type="http://schemas.openxmlformats.org/officeDocument/2006/relationships/image" Target="../media/image241.png"/><Relationship Id="rId89" Type="http://schemas.openxmlformats.org/officeDocument/2006/relationships/image" Target="../media/image246.png"/><Relationship Id="rId16" Type="http://schemas.openxmlformats.org/officeDocument/2006/relationships/image" Target="../media/image173.png"/><Relationship Id="rId11" Type="http://schemas.openxmlformats.org/officeDocument/2006/relationships/image" Target="../media/image168.png"/><Relationship Id="rId32" Type="http://schemas.openxmlformats.org/officeDocument/2006/relationships/image" Target="../media/image189.png"/><Relationship Id="rId37" Type="http://schemas.openxmlformats.org/officeDocument/2006/relationships/image" Target="../media/image194.png"/><Relationship Id="rId53" Type="http://schemas.openxmlformats.org/officeDocument/2006/relationships/image" Target="../media/image210.png"/><Relationship Id="rId58" Type="http://schemas.openxmlformats.org/officeDocument/2006/relationships/image" Target="../media/image215.png"/><Relationship Id="rId74" Type="http://schemas.openxmlformats.org/officeDocument/2006/relationships/image" Target="../media/image231.png"/><Relationship Id="rId79" Type="http://schemas.openxmlformats.org/officeDocument/2006/relationships/image" Target="../media/image236.png"/><Relationship Id="rId5" Type="http://schemas.openxmlformats.org/officeDocument/2006/relationships/image" Target="../media/image162.png"/><Relationship Id="rId90" Type="http://schemas.openxmlformats.org/officeDocument/2006/relationships/image" Target="../media/image247.png"/><Relationship Id="rId95" Type="http://schemas.openxmlformats.org/officeDocument/2006/relationships/image" Target="../media/image252.png"/><Relationship Id="rId22" Type="http://schemas.openxmlformats.org/officeDocument/2006/relationships/image" Target="../media/image179.png"/><Relationship Id="rId27" Type="http://schemas.openxmlformats.org/officeDocument/2006/relationships/image" Target="../media/image184.png"/><Relationship Id="rId43" Type="http://schemas.openxmlformats.org/officeDocument/2006/relationships/image" Target="../media/image200.png"/><Relationship Id="rId48" Type="http://schemas.openxmlformats.org/officeDocument/2006/relationships/image" Target="../media/image205.png"/><Relationship Id="rId64" Type="http://schemas.openxmlformats.org/officeDocument/2006/relationships/image" Target="../media/image221.png"/><Relationship Id="rId69" Type="http://schemas.openxmlformats.org/officeDocument/2006/relationships/image" Target="../media/image226.png"/><Relationship Id="rId80" Type="http://schemas.openxmlformats.org/officeDocument/2006/relationships/image" Target="../media/image237.png"/><Relationship Id="rId85" Type="http://schemas.openxmlformats.org/officeDocument/2006/relationships/image" Target="../media/image242.png"/><Relationship Id="rId3" Type="http://schemas.openxmlformats.org/officeDocument/2006/relationships/image" Target="../media/image160.png"/><Relationship Id="rId12" Type="http://schemas.openxmlformats.org/officeDocument/2006/relationships/image" Target="../media/image169.png"/><Relationship Id="rId17" Type="http://schemas.openxmlformats.org/officeDocument/2006/relationships/image" Target="../media/image174.png"/><Relationship Id="rId25" Type="http://schemas.openxmlformats.org/officeDocument/2006/relationships/image" Target="../media/image182.png"/><Relationship Id="rId33" Type="http://schemas.openxmlformats.org/officeDocument/2006/relationships/image" Target="../media/image190.png"/><Relationship Id="rId38" Type="http://schemas.openxmlformats.org/officeDocument/2006/relationships/image" Target="../media/image195.png"/><Relationship Id="rId46" Type="http://schemas.openxmlformats.org/officeDocument/2006/relationships/image" Target="../media/image203.png"/><Relationship Id="rId59" Type="http://schemas.openxmlformats.org/officeDocument/2006/relationships/image" Target="../media/image216.png"/><Relationship Id="rId67" Type="http://schemas.openxmlformats.org/officeDocument/2006/relationships/image" Target="../media/image224.png"/><Relationship Id="rId20" Type="http://schemas.openxmlformats.org/officeDocument/2006/relationships/image" Target="../media/image177.png"/><Relationship Id="rId41" Type="http://schemas.openxmlformats.org/officeDocument/2006/relationships/image" Target="../media/image198.png"/><Relationship Id="rId54" Type="http://schemas.openxmlformats.org/officeDocument/2006/relationships/image" Target="../media/image211.png"/><Relationship Id="rId62" Type="http://schemas.openxmlformats.org/officeDocument/2006/relationships/image" Target="../media/image219.png"/><Relationship Id="rId70" Type="http://schemas.openxmlformats.org/officeDocument/2006/relationships/image" Target="../media/image227.png"/><Relationship Id="rId75" Type="http://schemas.openxmlformats.org/officeDocument/2006/relationships/image" Target="../media/image232.png"/><Relationship Id="rId83" Type="http://schemas.openxmlformats.org/officeDocument/2006/relationships/image" Target="../media/image240.png"/><Relationship Id="rId88" Type="http://schemas.openxmlformats.org/officeDocument/2006/relationships/image" Target="../media/image245.png"/><Relationship Id="rId91" Type="http://schemas.openxmlformats.org/officeDocument/2006/relationships/image" Target="../media/image248.png"/><Relationship Id="rId96" Type="http://schemas.openxmlformats.org/officeDocument/2006/relationships/image" Target="../media/image253.png"/><Relationship Id="rId1" Type="http://schemas.openxmlformats.org/officeDocument/2006/relationships/slideLayout" Target="../slideLayouts/slideLayout7.xml"/><Relationship Id="rId6" Type="http://schemas.openxmlformats.org/officeDocument/2006/relationships/image" Target="../media/image163.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85.png"/><Relationship Id="rId36" Type="http://schemas.openxmlformats.org/officeDocument/2006/relationships/image" Target="../media/image193.png"/><Relationship Id="rId49" Type="http://schemas.openxmlformats.org/officeDocument/2006/relationships/image" Target="../media/image206.png"/><Relationship Id="rId57" Type="http://schemas.openxmlformats.org/officeDocument/2006/relationships/image" Target="../media/image214.png"/><Relationship Id="rId10" Type="http://schemas.openxmlformats.org/officeDocument/2006/relationships/image" Target="../media/image167.png"/><Relationship Id="rId31" Type="http://schemas.openxmlformats.org/officeDocument/2006/relationships/image" Target="../media/image188.png"/><Relationship Id="rId44" Type="http://schemas.openxmlformats.org/officeDocument/2006/relationships/image" Target="../media/image201.png"/><Relationship Id="rId52" Type="http://schemas.openxmlformats.org/officeDocument/2006/relationships/image" Target="../media/image209.png"/><Relationship Id="rId60" Type="http://schemas.openxmlformats.org/officeDocument/2006/relationships/image" Target="../media/image217.png"/><Relationship Id="rId65" Type="http://schemas.openxmlformats.org/officeDocument/2006/relationships/image" Target="../media/image222.png"/><Relationship Id="rId73" Type="http://schemas.openxmlformats.org/officeDocument/2006/relationships/image" Target="../media/image230.png"/><Relationship Id="rId78" Type="http://schemas.openxmlformats.org/officeDocument/2006/relationships/image" Target="../media/image235.png"/><Relationship Id="rId81" Type="http://schemas.openxmlformats.org/officeDocument/2006/relationships/image" Target="../media/image238.png"/><Relationship Id="rId86" Type="http://schemas.openxmlformats.org/officeDocument/2006/relationships/image" Target="../media/image243.png"/><Relationship Id="rId94" Type="http://schemas.openxmlformats.org/officeDocument/2006/relationships/image" Target="../media/image251.png"/><Relationship Id="rId99" Type="http://schemas.openxmlformats.org/officeDocument/2006/relationships/image" Target="../media/image256.png"/><Relationship Id="rId4" Type="http://schemas.openxmlformats.org/officeDocument/2006/relationships/image" Target="../media/image161.png"/><Relationship Id="rId9" Type="http://schemas.openxmlformats.org/officeDocument/2006/relationships/image" Target="../media/image166.png"/><Relationship Id="rId13" Type="http://schemas.openxmlformats.org/officeDocument/2006/relationships/image" Target="../media/image170.png"/><Relationship Id="rId18" Type="http://schemas.openxmlformats.org/officeDocument/2006/relationships/image" Target="../media/image175.png"/><Relationship Id="rId39" Type="http://schemas.openxmlformats.org/officeDocument/2006/relationships/image" Target="../media/image196.png"/><Relationship Id="rId34" Type="http://schemas.openxmlformats.org/officeDocument/2006/relationships/image" Target="../media/image191.png"/><Relationship Id="rId50" Type="http://schemas.openxmlformats.org/officeDocument/2006/relationships/image" Target="../media/image207.png"/><Relationship Id="rId55" Type="http://schemas.openxmlformats.org/officeDocument/2006/relationships/image" Target="../media/image212.png"/><Relationship Id="rId76" Type="http://schemas.openxmlformats.org/officeDocument/2006/relationships/image" Target="../media/image233.png"/><Relationship Id="rId97" Type="http://schemas.openxmlformats.org/officeDocument/2006/relationships/image" Target="../media/image254.png"/><Relationship Id="rId7" Type="http://schemas.openxmlformats.org/officeDocument/2006/relationships/image" Target="../media/image164.png"/><Relationship Id="rId71" Type="http://schemas.openxmlformats.org/officeDocument/2006/relationships/image" Target="../media/image228.png"/><Relationship Id="rId92" Type="http://schemas.openxmlformats.org/officeDocument/2006/relationships/image" Target="../media/image249.png"/><Relationship Id="rId2" Type="http://schemas.openxmlformats.org/officeDocument/2006/relationships/image" Target="../media/image159.png"/><Relationship Id="rId29" Type="http://schemas.openxmlformats.org/officeDocument/2006/relationships/image" Target="../media/image186.png"/><Relationship Id="rId24" Type="http://schemas.openxmlformats.org/officeDocument/2006/relationships/image" Target="../media/image181.png"/><Relationship Id="rId40" Type="http://schemas.openxmlformats.org/officeDocument/2006/relationships/image" Target="../media/image197.png"/><Relationship Id="rId45" Type="http://schemas.openxmlformats.org/officeDocument/2006/relationships/image" Target="../media/image202.png"/><Relationship Id="rId66" Type="http://schemas.openxmlformats.org/officeDocument/2006/relationships/image" Target="../media/image223.png"/><Relationship Id="rId87" Type="http://schemas.openxmlformats.org/officeDocument/2006/relationships/image" Target="../media/image244.png"/><Relationship Id="rId61" Type="http://schemas.openxmlformats.org/officeDocument/2006/relationships/image" Target="../media/image218.png"/><Relationship Id="rId82" Type="http://schemas.openxmlformats.org/officeDocument/2006/relationships/image" Target="../media/image239.png"/><Relationship Id="rId19" Type="http://schemas.openxmlformats.org/officeDocument/2006/relationships/image" Target="../media/image176.png"/><Relationship Id="rId14" Type="http://schemas.openxmlformats.org/officeDocument/2006/relationships/image" Target="../media/image171.png"/><Relationship Id="rId30" Type="http://schemas.openxmlformats.org/officeDocument/2006/relationships/image" Target="../media/image187.png"/><Relationship Id="rId35" Type="http://schemas.openxmlformats.org/officeDocument/2006/relationships/image" Target="../media/image192.png"/><Relationship Id="rId56" Type="http://schemas.openxmlformats.org/officeDocument/2006/relationships/image" Target="../media/image213.png"/><Relationship Id="rId77" Type="http://schemas.openxmlformats.org/officeDocument/2006/relationships/image" Target="../media/image234.png"/><Relationship Id="rId8" Type="http://schemas.openxmlformats.org/officeDocument/2006/relationships/image" Target="../media/image165.png"/><Relationship Id="rId51" Type="http://schemas.openxmlformats.org/officeDocument/2006/relationships/image" Target="../media/image208.png"/><Relationship Id="rId72" Type="http://schemas.openxmlformats.org/officeDocument/2006/relationships/image" Target="../media/image229.png"/><Relationship Id="rId93" Type="http://schemas.openxmlformats.org/officeDocument/2006/relationships/image" Target="../media/image250.png"/><Relationship Id="rId98" Type="http://schemas.openxmlformats.org/officeDocument/2006/relationships/image" Target="../media/image255.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6" Type="http://schemas.openxmlformats.org/officeDocument/2006/relationships/image" Target="../media/image281.png"/><Relationship Id="rId21" Type="http://schemas.openxmlformats.org/officeDocument/2006/relationships/image" Target="../media/image276.png"/><Relationship Id="rId42" Type="http://schemas.openxmlformats.org/officeDocument/2006/relationships/image" Target="../media/image297.png"/><Relationship Id="rId47" Type="http://schemas.openxmlformats.org/officeDocument/2006/relationships/image" Target="../media/image302.png"/><Relationship Id="rId63" Type="http://schemas.openxmlformats.org/officeDocument/2006/relationships/image" Target="../media/image316.png"/><Relationship Id="rId68" Type="http://schemas.openxmlformats.org/officeDocument/2006/relationships/image" Target="../media/image321.png"/><Relationship Id="rId16" Type="http://schemas.openxmlformats.org/officeDocument/2006/relationships/image" Target="../media/image271.png"/><Relationship Id="rId11" Type="http://schemas.openxmlformats.org/officeDocument/2006/relationships/image" Target="../media/image266.png"/><Relationship Id="rId24" Type="http://schemas.openxmlformats.org/officeDocument/2006/relationships/image" Target="../media/image279.png"/><Relationship Id="rId32" Type="http://schemas.openxmlformats.org/officeDocument/2006/relationships/image" Target="../media/image287.png"/><Relationship Id="rId37" Type="http://schemas.openxmlformats.org/officeDocument/2006/relationships/image" Target="../media/image292.png"/><Relationship Id="rId40" Type="http://schemas.openxmlformats.org/officeDocument/2006/relationships/image" Target="../media/image295.png"/><Relationship Id="rId45" Type="http://schemas.openxmlformats.org/officeDocument/2006/relationships/image" Target="../media/image300.png"/><Relationship Id="rId53" Type="http://schemas.openxmlformats.org/officeDocument/2006/relationships/image" Target="../media/image308.png"/><Relationship Id="rId58" Type="http://schemas.openxmlformats.org/officeDocument/2006/relationships/image" Target="../media/image311.png"/><Relationship Id="rId66" Type="http://schemas.openxmlformats.org/officeDocument/2006/relationships/image" Target="../media/image319.png"/><Relationship Id="rId74" Type="http://schemas.openxmlformats.org/officeDocument/2006/relationships/image" Target="../media/image327.png"/><Relationship Id="rId5" Type="http://schemas.openxmlformats.org/officeDocument/2006/relationships/image" Target="../media/image260.png"/><Relationship Id="rId61" Type="http://schemas.openxmlformats.org/officeDocument/2006/relationships/image" Target="../media/image314.png"/><Relationship Id="rId19" Type="http://schemas.openxmlformats.org/officeDocument/2006/relationships/image" Target="../media/image274.png"/><Relationship Id="rId14" Type="http://schemas.openxmlformats.org/officeDocument/2006/relationships/image" Target="../media/image269.png"/><Relationship Id="rId22" Type="http://schemas.openxmlformats.org/officeDocument/2006/relationships/image" Target="../media/image277.png"/><Relationship Id="rId27" Type="http://schemas.openxmlformats.org/officeDocument/2006/relationships/image" Target="../media/image282.png"/><Relationship Id="rId30" Type="http://schemas.openxmlformats.org/officeDocument/2006/relationships/image" Target="../media/image285.png"/><Relationship Id="rId35" Type="http://schemas.openxmlformats.org/officeDocument/2006/relationships/image" Target="../media/image290.png"/><Relationship Id="rId43" Type="http://schemas.openxmlformats.org/officeDocument/2006/relationships/image" Target="../media/image298.png"/><Relationship Id="rId48" Type="http://schemas.openxmlformats.org/officeDocument/2006/relationships/image" Target="../media/image303.png"/><Relationship Id="rId56" Type="http://schemas.openxmlformats.org/officeDocument/2006/relationships/image" Target="../media/image309.jpg"/><Relationship Id="rId64" Type="http://schemas.openxmlformats.org/officeDocument/2006/relationships/image" Target="../media/image317.png"/><Relationship Id="rId69" Type="http://schemas.openxmlformats.org/officeDocument/2006/relationships/image" Target="../media/image322.png"/><Relationship Id="rId77" Type="http://schemas.openxmlformats.org/officeDocument/2006/relationships/image" Target="../media/image330.png"/><Relationship Id="rId8" Type="http://schemas.openxmlformats.org/officeDocument/2006/relationships/image" Target="../media/image263.png"/><Relationship Id="rId51" Type="http://schemas.openxmlformats.org/officeDocument/2006/relationships/image" Target="../media/image306.png"/><Relationship Id="rId72" Type="http://schemas.openxmlformats.org/officeDocument/2006/relationships/image" Target="../media/image325.png"/><Relationship Id="rId3" Type="http://schemas.openxmlformats.org/officeDocument/2006/relationships/image" Target="../media/image258.png"/><Relationship Id="rId12" Type="http://schemas.openxmlformats.org/officeDocument/2006/relationships/image" Target="../media/image267.png"/><Relationship Id="rId17" Type="http://schemas.openxmlformats.org/officeDocument/2006/relationships/image" Target="../media/image272.png"/><Relationship Id="rId25" Type="http://schemas.openxmlformats.org/officeDocument/2006/relationships/image" Target="../media/image280.png"/><Relationship Id="rId33" Type="http://schemas.openxmlformats.org/officeDocument/2006/relationships/image" Target="../media/image288.png"/><Relationship Id="rId38" Type="http://schemas.openxmlformats.org/officeDocument/2006/relationships/image" Target="../media/image293.png"/><Relationship Id="rId46" Type="http://schemas.openxmlformats.org/officeDocument/2006/relationships/image" Target="../media/image301.png"/><Relationship Id="rId59" Type="http://schemas.openxmlformats.org/officeDocument/2006/relationships/image" Target="../media/image312.png"/><Relationship Id="rId67" Type="http://schemas.openxmlformats.org/officeDocument/2006/relationships/image" Target="../media/image320.png"/><Relationship Id="rId20" Type="http://schemas.openxmlformats.org/officeDocument/2006/relationships/image" Target="../media/image275.png"/><Relationship Id="rId41" Type="http://schemas.openxmlformats.org/officeDocument/2006/relationships/image" Target="../media/image296.png"/><Relationship Id="rId54" Type="http://schemas.openxmlformats.org/officeDocument/2006/relationships/image" Target="../media/image253.png"/><Relationship Id="rId62" Type="http://schemas.openxmlformats.org/officeDocument/2006/relationships/image" Target="../media/image315.png"/><Relationship Id="rId70" Type="http://schemas.openxmlformats.org/officeDocument/2006/relationships/image" Target="../media/image323.png"/><Relationship Id="rId75"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image" Target="../media/image261.png"/><Relationship Id="rId15" Type="http://schemas.openxmlformats.org/officeDocument/2006/relationships/image" Target="../media/image270.png"/><Relationship Id="rId23" Type="http://schemas.openxmlformats.org/officeDocument/2006/relationships/image" Target="../media/image278.png"/><Relationship Id="rId28" Type="http://schemas.openxmlformats.org/officeDocument/2006/relationships/image" Target="../media/image283.png"/><Relationship Id="rId36" Type="http://schemas.openxmlformats.org/officeDocument/2006/relationships/image" Target="../media/image291.png"/><Relationship Id="rId49" Type="http://schemas.openxmlformats.org/officeDocument/2006/relationships/image" Target="../media/image304.png"/><Relationship Id="rId57" Type="http://schemas.openxmlformats.org/officeDocument/2006/relationships/image" Target="../media/image310.jpg"/><Relationship Id="rId10" Type="http://schemas.openxmlformats.org/officeDocument/2006/relationships/image" Target="../media/image265.png"/><Relationship Id="rId31" Type="http://schemas.openxmlformats.org/officeDocument/2006/relationships/image" Target="../media/image286.png"/><Relationship Id="rId44" Type="http://schemas.openxmlformats.org/officeDocument/2006/relationships/image" Target="../media/image299.png"/><Relationship Id="rId52" Type="http://schemas.openxmlformats.org/officeDocument/2006/relationships/image" Target="../media/image307.png"/><Relationship Id="rId60" Type="http://schemas.openxmlformats.org/officeDocument/2006/relationships/image" Target="../media/image313.png"/><Relationship Id="rId65" Type="http://schemas.openxmlformats.org/officeDocument/2006/relationships/image" Target="../media/image318.png"/><Relationship Id="rId73" Type="http://schemas.openxmlformats.org/officeDocument/2006/relationships/image" Target="../media/image326.png"/><Relationship Id="rId78" Type="http://schemas.openxmlformats.org/officeDocument/2006/relationships/image" Target="../media/image331.png"/><Relationship Id="rId4" Type="http://schemas.openxmlformats.org/officeDocument/2006/relationships/image" Target="../media/image259.png"/><Relationship Id="rId9" Type="http://schemas.openxmlformats.org/officeDocument/2006/relationships/image" Target="../media/image264.png"/><Relationship Id="rId13" Type="http://schemas.openxmlformats.org/officeDocument/2006/relationships/image" Target="../media/image268.png"/><Relationship Id="rId18" Type="http://schemas.openxmlformats.org/officeDocument/2006/relationships/image" Target="../media/image273.png"/><Relationship Id="rId39" Type="http://schemas.openxmlformats.org/officeDocument/2006/relationships/image" Target="../media/image294.png"/><Relationship Id="rId34" Type="http://schemas.openxmlformats.org/officeDocument/2006/relationships/image" Target="../media/image289.png"/><Relationship Id="rId50" Type="http://schemas.openxmlformats.org/officeDocument/2006/relationships/image" Target="../media/image305.png"/><Relationship Id="rId55" Type="http://schemas.openxmlformats.org/officeDocument/2006/relationships/image" Target="../media/image254.png"/><Relationship Id="rId76" Type="http://schemas.openxmlformats.org/officeDocument/2006/relationships/image" Target="../media/image329.png"/><Relationship Id="rId7" Type="http://schemas.openxmlformats.org/officeDocument/2006/relationships/image" Target="../media/image262.png"/><Relationship Id="rId71" Type="http://schemas.openxmlformats.org/officeDocument/2006/relationships/image" Target="../media/image324.png"/><Relationship Id="rId2" Type="http://schemas.openxmlformats.org/officeDocument/2006/relationships/image" Target="../media/image257.png"/><Relationship Id="rId29" Type="http://schemas.openxmlformats.org/officeDocument/2006/relationships/image" Target="../media/image284.png"/></Relationships>
</file>

<file path=ppt/slides/_rels/slide61.xml.rels><?xml version="1.0" encoding="UTF-8" standalone="yes"?>
<Relationships xmlns="http://schemas.openxmlformats.org/package/2006/relationships"><Relationship Id="rId13" Type="http://schemas.openxmlformats.org/officeDocument/2006/relationships/image" Target="../media/image342.png"/><Relationship Id="rId18" Type="http://schemas.openxmlformats.org/officeDocument/2006/relationships/image" Target="../media/image347.png"/><Relationship Id="rId26" Type="http://schemas.openxmlformats.org/officeDocument/2006/relationships/image" Target="../media/image355.jpg"/><Relationship Id="rId3" Type="http://schemas.openxmlformats.org/officeDocument/2006/relationships/image" Target="../media/image332.png"/><Relationship Id="rId21" Type="http://schemas.openxmlformats.org/officeDocument/2006/relationships/image" Target="../media/image350.png"/><Relationship Id="rId34" Type="http://schemas.openxmlformats.org/officeDocument/2006/relationships/image" Target="../media/image363.png"/><Relationship Id="rId7" Type="http://schemas.openxmlformats.org/officeDocument/2006/relationships/image" Target="../media/image336.png"/><Relationship Id="rId12" Type="http://schemas.openxmlformats.org/officeDocument/2006/relationships/image" Target="../media/image341.png"/><Relationship Id="rId17" Type="http://schemas.openxmlformats.org/officeDocument/2006/relationships/image" Target="../media/image346.png"/><Relationship Id="rId25" Type="http://schemas.openxmlformats.org/officeDocument/2006/relationships/image" Target="../media/image354.png"/><Relationship Id="rId33" Type="http://schemas.openxmlformats.org/officeDocument/2006/relationships/image" Target="../media/image362.png"/><Relationship Id="rId2" Type="http://schemas.openxmlformats.org/officeDocument/2006/relationships/image" Target="../media/image75.png"/><Relationship Id="rId16" Type="http://schemas.openxmlformats.org/officeDocument/2006/relationships/image" Target="../media/image345.png"/><Relationship Id="rId20" Type="http://schemas.openxmlformats.org/officeDocument/2006/relationships/image" Target="../media/image349.png"/><Relationship Id="rId29" Type="http://schemas.openxmlformats.org/officeDocument/2006/relationships/image" Target="../media/image358.png"/><Relationship Id="rId1" Type="http://schemas.openxmlformats.org/officeDocument/2006/relationships/slideLayout" Target="../slideLayouts/slideLayout7.xml"/><Relationship Id="rId6" Type="http://schemas.openxmlformats.org/officeDocument/2006/relationships/image" Target="../media/image335.png"/><Relationship Id="rId11" Type="http://schemas.openxmlformats.org/officeDocument/2006/relationships/image" Target="../media/image340.png"/><Relationship Id="rId24" Type="http://schemas.openxmlformats.org/officeDocument/2006/relationships/image" Target="../media/image353.png"/><Relationship Id="rId32" Type="http://schemas.openxmlformats.org/officeDocument/2006/relationships/image" Target="../media/image361.png"/><Relationship Id="rId5" Type="http://schemas.openxmlformats.org/officeDocument/2006/relationships/image" Target="../media/image334.png"/><Relationship Id="rId15" Type="http://schemas.openxmlformats.org/officeDocument/2006/relationships/image" Target="../media/image344.png"/><Relationship Id="rId23" Type="http://schemas.openxmlformats.org/officeDocument/2006/relationships/image" Target="../media/image352.png"/><Relationship Id="rId28" Type="http://schemas.openxmlformats.org/officeDocument/2006/relationships/image" Target="../media/image357.png"/><Relationship Id="rId36" Type="http://schemas.openxmlformats.org/officeDocument/2006/relationships/image" Target="../media/image331.png"/><Relationship Id="rId10" Type="http://schemas.openxmlformats.org/officeDocument/2006/relationships/image" Target="../media/image339.png"/><Relationship Id="rId19" Type="http://schemas.openxmlformats.org/officeDocument/2006/relationships/image" Target="../media/image348.png"/><Relationship Id="rId31" Type="http://schemas.openxmlformats.org/officeDocument/2006/relationships/image" Target="../media/image360.png"/><Relationship Id="rId4" Type="http://schemas.openxmlformats.org/officeDocument/2006/relationships/image" Target="../media/image333.png"/><Relationship Id="rId9" Type="http://schemas.openxmlformats.org/officeDocument/2006/relationships/image" Target="../media/image338.png"/><Relationship Id="rId14" Type="http://schemas.openxmlformats.org/officeDocument/2006/relationships/image" Target="../media/image343.png"/><Relationship Id="rId22" Type="http://schemas.openxmlformats.org/officeDocument/2006/relationships/image" Target="../media/image351.png"/><Relationship Id="rId27" Type="http://schemas.openxmlformats.org/officeDocument/2006/relationships/image" Target="../media/image356.png"/><Relationship Id="rId30" Type="http://schemas.openxmlformats.org/officeDocument/2006/relationships/image" Target="../media/image359.png"/><Relationship Id="rId35" Type="http://schemas.openxmlformats.org/officeDocument/2006/relationships/image" Target="../media/image364.png"/><Relationship Id="rId8" Type="http://schemas.openxmlformats.org/officeDocument/2006/relationships/image" Target="../media/image337.png"/></Relationships>
</file>

<file path=ppt/slides/_rels/slide62.xml.rels><?xml version="1.0" encoding="UTF-8" standalone="yes"?>
<Relationships xmlns="http://schemas.openxmlformats.org/package/2006/relationships"><Relationship Id="rId13" Type="http://schemas.openxmlformats.org/officeDocument/2006/relationships/image" Target="../media/image338.png"/><Relationship Id="rId18" Type="http://schemas.openxmlformats.org/officeDocument/2006/relationships/image" Target="../media/image343.png"/><Relationship Id="rId26" Type="http://schemas.openxmlformats.org/officeDocument/2006/relationships/image" Target="../media/image351.png"/><Relationship Id="rId39" Type="http://schemas.openxmlformats.org/officeDocument/2006/relationships/image" Target="../media/image377.png"/><Relationship Id="rId21" Type="http://schemas.openxmlformats.org/officeDocument/2006/relationships/image" Target="../media/image346.png"/><Relationship Id="rId34" Type="http://schemas.openxmlformats.org/officeDocument/2006/relationships/image" Target="../media/image372.png"/><Relationship Id="rId42" Type="http://schemas.openxmlformats.org/officeDocument/2006/relationships/image" Target="../media/image380.png"/><Relationship Id="rId47" Type="http://schemas.openxmlformats.org/officeDocument/2006/relationships/image" Target="../media/image385.png"/><Relationship Id="rId50" Type="http://schemas.openxmlformats.org/officeDocument/2006/relationships/image" Target="../media/image388.png"/><Relationship Id="rId55" Type="http://schemas.openxmlformats.org/officeDocument/2006/relationships/image" Target="../media/image362.png"/><Relationship Id="rId7" Type="http://schemas.openxmlformats.org/officeDocument/2006/relationships/image" Target="../media/image367.png"/><Relationship Id="rId2" Type="http://schemas.openxmlformats.org/officeDocument/2006/relationships/image" Target="../media/image75.png"/><Relationship Id="rId16" Type="http://schemas.openxmlformats.org/officeDocument/2006/relationships/image" Target="../media/image341.png"/><Relationship Id="rId29" Type="http://schemas.openxmlformats.org/officeDocument/2006/relationships/image" Target="../media/image354.png"/><Relationship Id="rId11" Type="http://schemas.openxmlformats.org/officeDocument/2006/relationships/image" Target="../media/image336.png"/><Relationship Id="rId24" Type="http://schemas.openxmlformats.org/officeDocument/2006/relationships/image" Target="../media/image349.png"/><Relationship Id="rId32" Type="http://schemas.openxmlformats.org/officeDocument/2006/relationships/image" Target="../media/image370.png"/><Relationship Id="rId37" Type="http://schemas.openxmlformats.org/officeDocument/2006/relationships/image" Target="../media/image375.png"/><Relationship Id="rId40" Type="http://schemas.openxmlformats.org/officeDocument/2006/relationships/image" Target="../media/image378.png"/><Relationship Id="rId45" Type="http://schemas.openxmlformats.org/officeDocument/2006/relationships/image" Target="../media/image383.png"/><Relationship Id="rId53" Type="http://schemas.openxmlformats.org/officeDocument/2006/relationships/image" Target="../media/image360.png"/><Relationship Id="rId58" Type="http://schemas.openxmlformats.org/officeDocument/2006/relationships/image" Target="../media/image389.png"/><Relationship Id="rId5" Type="http://schemas.openxmlformats.org/officeDocument/2006/relationships/image" Target="../media/image365.png"/><Relationship Id="rId19" Type="http://schemas.openxmlformats.org/officeDocument/2006/relationships/image" Target="../media/image344.png"/><Relationship Id="rId4" Type="http://schemas.openxmlformats.org/officeDocument/2006/relationships/image" Target="../media/image333.png"/><Relationship Id="rId9" Type="http://schemas.openxmlformats.org/officeDocument/2006/relationships/image" Target="../media/image334.png"/><Relationship Id="rId14" Type="http://schemas.openxmlformats.org/officeDocument/2006/relationships/image" Target="../media/image339.png"/><Relationship Id="rId22" Type="http://schemas.openxmlformats.org/officeDocument/2006/relationships/image" Target="../media/image347.png"/><Relationship Id="rId27" Type="http://schemas.openxmlformats.org/officeDocument/2006/relationships/image" Target="../media/image352.png"/><Relationship Id="rId30" Type="http://schemas.openxmlformats.org/officeDocument/2006/relationships/image" Target="../media/image355.jpg"/><Relationship Id="rId35" Type="http://schemas.openxmlformats.org/officeDocument/2006/relationships/image" Target="../media/image373.png"/><Relationship Id="rId43" Type="http://schemas.openxmlformats.org/officeDocument/2006/relationships/image" Target="../media/image381.png"/><Relationship Id="rId48" Type="http://schemas.openxmlformats.org/officeDocument/2006/relationships/image" Target="../media/image386.png"/><Relationship Id="rId56" Type="http://schemas.openxmlformats.org/officeDocument/2006/relationships/image" Target="../media/image363.png"/><Relationship Id="rId8" Type="http://schemas.openxmlformats.org/officeDocument/2006/relationships/image" Target="../media/image368.png"/><Relationship Id="rId51" Type="http://schemas.openxmlformats.org/officeDocument/2006/relationships/image" Target="../media/image358.png"/><Relationship Id="rId3" Type="http://schemas.openxmlformats.org/officeDocument/2006/relationships/image" Target="../media/image332.png"/><Relationship Id="rId12" Type="http://schemas.openxmlformats.org/officeDocument/2006/relationships/image" Target="../media/image337.png"/><Relationship Id="rId17" Type="http://schemas.openxmlformats.org/officeDocument/2006/relationships/image" Target="../media/image342.png"/><Relationship Id="rId25" Type="http://schemas.openxmlformats.org/officeDocument/2006/relationships/image" Target="../media/image350.png"/><Relationship Id="rId33" Type="http://schemas.openxmlformats.org/officeDocument/2006/relationships/image" Target="../media/image371.png"/><Relationship Id="rId38" Type="http://schemas.openxmlformats.org/officeDocument/2006/relationships/image" Target="../media/image376.png"/><Relationship Id="rId46" Type="http://schemas.openxmlformats.org/officeDocument/2006/relationships/image" Target="../media/image384.png"/><Relationship Id="rId20" Type="http://schemas.openxmlformats.org/officeDocument/2006/relationships/image" Target="../media/image345.png"/><Relationship Id="rId41" Type="http://schemas.openxmlformats.org/officeDocument/2006/relationships/image" Target="../media/image379.png"/><Relationship Id="rId54" Type="http://schemas.openxmlformats.org/officeDocument/2006/relationships/image" Target="../media/image361.png"/><Relationship Id="rId1" Type="http://schemas.openxmlformats.org/officeDocument/2006/relationships/slideLayout" Target="../slideLayouts/slideLayout7.xml"/><Relationship Id="rId6" Type="http://schemas.openxmlformats.org/officeDocument/2006/relationships/image" Target="../media/image366.png"/><Relationship Id="rId15" Type="http://schemas.openxmlformats.org/officeDocument/2006/relationships/image" Target="../media/image340.png"/><Relationship Id="rId23" Type="http://schemas.openxmlformats.org/officeDocument/2006/relationships/image" Target="../media/image348.png"/><Relationship Id="rId28" Type="http://schemas.openxmlformats.org/officeDocument/2006/relationships/image" Target="../media/image353.png"/><Relationship Id="rId36" Type="http://schemas.openxmlformats.org/officeDocument/2006/relationships/image" Target="../media/image374.png"/><Relationship Id="rId49" Type="http://schemas.openxmlformats.org/officeDocument/2006/relationships/image" Target="../media/image387.png"/><Relationship Id="rId57" Type="http://schemas.openxmlformats.org/officeDocument/2006/relationships/image" Target="../media/image364.png"/><Relationship Id="rId10" Type="http://schemas.openxmlformats.org/officeDocument/2006/relationships/image" Target="../media/image335.png"/><Relationship Id="rId31" Type="http://schemas.openxmlformats.org/officeDocument/2006/relationships/image" Target="../media/image369.png"/><Relationship Id="rId44" Type="http://schemas.openxmlformats.org/officeDocument/2006/relationships/image" Target="../media/image382.png"/><Relationship Id="rId52" Type="http://schemas.openxmlformats.org/officeDocument/2006/relationships/image" Target="../media/image359.png"/></Relationships>
</file>

<file path=ppt/slides/_rels/slide63.xml.rels><?xml version="1.0" encoding="UTF-8" standalone="yes"?>
<Relationships xmlns="http://schemas.openxmlformats.org/package/2006/relationships"><Relationship Id="rId13" Type="http://schemas.openxmlformats.org/officeDocument/2006/relationships/image" Target="../media/image345.png"/><Relationship Id="rId18" Type="http://schemas.openxmlformats.org/officeDocument/2006/relationships/image" Target="../media/image350.png"/><Relationship Id="rId26" Type="http://schemas.openxmlformats.org/officeDocument/2006/relationships/image" Target="../media/image371.png"/><Relationship Id="rId39" Type="http://schemas.openxmlformats.org/officeDocument/2006/relationships/image" Target="../media/image384.png"/><Relationship Id="rId21" Type="http://schemas.openxmlformats.org/officeDocument/2006/relationships/image" Target="../media/image353.png"/><Relationship Id="rId34" Type="http://schemas.openxmlformats.org/officeDocument/2006/relationships/image" Target="../media/image379.png"/><Relationship Id="rId42" Type="http://schemas.openxmlformats.org/officeDocument/2006/relationships/image" Target="../media/image387.png"/><Relationship Id="rId47" Type="http://schemas.openxmlformats.org/officeDocument/2006/relationships/image" Target="../media/image361.png"/><Relationship Id="rId50" Type="http://schemas.openxmlformats.org/officeDocument/2006/relationships/image" Target="../media/image364.png"/><Relationship Id="rId55" Type="http://schemas.openxmlformats.org/officeDocument/2006/relationships/image" Target="../media/image365.png"/><Relationship Id="rId7" Type="http://schemas.openxmlformats.org/officeDocument/2006/relationships/image" Target="../media/image339.png"/><Relationship Id="rId2" Type="http://schemas.openxmlformats.org/officeDocument/2006/relationships/image" Target="../media/image334.png"/><Relationship Id="rId16" Type="http://schemas.openxmlformats.org/officeDocument/2006/relationships/image" Target="../media/image348.png"/><Relationship Id="rId29" Type="http://schemas.openxmlformats.org/officeDocument/2006/relationships/image" Target="../media/image374.png"/><Relationship Id="rId11" Type="http://schemas.openxmlformats.org/officeDocument/2006/relationships/image" Target="../media/image343.png"/><Relationship Id="rId24" Type="http://schemas.openxmlformats.org/officeDocument/2006/relationships/image" Target="../media/image369.png"/><Relationship Id="rId32" Type="http://schemas.openxmlformats.org/officeDocument/2006/relationships/image" Target="../media/image377.png"/><Relationship Id="rId37" Type="http://schemas.openxmlformats.org/officeDocument/2006/relationships/image" Target="../media/image382.png"/><Relationship Id="rId40" Type="http://schemas.openxmlformats.org/officeDocument/2006/relationships/image" Target="../media/image385.png"/><Relationship Id="rId45" Type="http://schemas.openxmlformats.org/officeDocument/2006/relationships/image" Target="../media/image359.png"/><Relationship Id="rId53" Type="http://schemas.openxmlformats.org/officeDocument/2006/relationships/image" Target="../media/image333.png"/><Relationship Id="rId58" Type="http://schemas.openxmlformats.org/officeDocument/2006/relationships/image" Target="../media/image393.png"/><Relationship Id="rId5" Type="http://schemas.openxmlformats.org/officeDocument/2006/relationships/image" Target="../media/image337.png"/><Relationship Id="rId19" Type="http://schemas.openxmlformats.org/officeDocument/2006/relationships/image" Target="../media/image351.png"/><Relationship Id="rId4" Type="http://schemas.openxmlformats.org/officeDocument/2006/relationships/image" Target="../media/image336.png"/><Relationship Id="rId9" Type="http://schemas.openxmlformats.org/officeDocument/2006/relationships/image" Target="../media/image341.png"/><Relationship Id="rId14" Type="http://schemas.openxmlformats.org/officeDocument/2006/relationships/image" Target="../media/image347.png"/><Relationship Id="rId22" Type="http://schemas.openxmlformats.org/officeDocument/2006/relationships/image" Target="../media/image354.png"/><Relationship Id="rId27" Type="http://schemas.openxmlformats.org/officeDocument/2006/relationships/image" Target="../media/image390.png"/><Relationship Id="rId30" Type="http://schemas.openxmlformats.org/officeDocument/2006/relationships/image" Target="../media/image375.png"/><Relationship Id="rId35" Type="http://schemas.openxmlformats.org/officeDocument/2006/relationships/image" Target="../media/image380.png"/><Relationship Id="rId43" Type="http://schemas.openxmlformats.org/officeDocument/2006/relationships/image" Target="../media/image392.png"/><Relationship Id="rId48" Type="http://schemas.openxmlformats.org/officeDocument/2006/relationships/image" Target="../media/image362.png"/><Relationship Id="rId56" Type="http://schemas.openxmlformats.org/officeDocument/2006/relationships/image" Target="../media/image367.png"/><Relationship Id="rId8" Type="http://schemas.openxmlformats.org/officeDocument/2006/relationships/image" Target="../media/image340.png"/><Relationship Id="rId51" Type="http://schemas.openxmlformats.org/officeDocument/2006/relationships/image" Target="../media/image75.png"/><Relationship Id="rId3" Type="http://schemas.openxmlformats.org/officeDocument/2006/relationships/image" Target="../media/image335.png"/><Relationship Id="rId12" Type="http://schemas.openxmlformats.org/officeDocument/2006/relationships/image" Target="../media/image344.png"/><Relationship Id="rId17" Type="http://schemas.openxmlformats.org/officeDocument/2006/relationships/image" Target="../media/image349.png"/><Relationship Id="rId25" Type="http://schemas.openxmlformats.org/officeDocument/2006/relationships/image" Target="../media/image370.png"/><Relationship Id="rId33" Type="http://schemas.openxmlformats.org/officeDocument/2006/relationships/image" Target="../media/image378.png"/><Relationship Id="rId38" Type="http://schemas.openxmlformats.org/officeDocument/2006/relationships/image" Target="../media/image383.png"/><Relationship Id="rId46" Type="http://schemas.openxmlformats.org/officeDocument/2006/relationships/image" Target="../media/image360.png"/><Relationship Id="rId20" Type="http://schemas.openxmlformats.org/officeDocument/2006/relationships/image" Target="../media/image352.png"/><Relationship Id="rId41" Type="http://schemas.openxmlformats.org/officeDocument/2006/relationships/image" Target="../media/image386.png"/><Relationship Id="rId54" Type="http://schemas.openxmlformats.org/officeDocument/2006/relationships/image" Target="../media/image366.png"/><Relationship Id="rId1" Type="http://schemas.openxmlformats.org/officeDocument/2006/relationships/slideLayout" Target="../slideLayouts/slideLayout7.xml"/><Relationship Id="rId6" Type="http://schemas.openxmlformats.org/officeDocument/2006/relationships/image" Target="../media/image338.png"/><Relationship Id="rId15" Type="http://schemas.openxmlformats.org/officeDocument/2006/relationships/image" Target="../media/image346.png"/><Relationship Id="rId23" Type="http://schemas.openxmlformats.org/officeDocument/2006/relationships/image" Target="../media/image355.jpg"/><Relationship Id="rId28" Type="http://schemas.openxmlformats.org/officeDocument/2006/relationships/image" Target="../media/image391.png"/><Relationship Id="rId36" Type="http://schemas.openxmlformats.org/officeDocument/2006/relationships/image" Target="../media/image381.png"/><Relationship Id="rId49" Type="http://schemas.openxmlformats.org/officeDocument/2006/relationships/image" Target="../media/image363.png"/><Relationship Id="rId57" Type="http://schemas.openxmlformats.org/officeDocument/2006/relationships/image" Target="../media/image368.png"/><Relationship Id="rId10" Type="http://schemas.openxmlformats.org/officeDocument/2006/relationships/image" Target="../media/image342.png"/><Relationship Id="rId31" Type="http://schemas.openxmlformats.org/officeDocument/2006/relationships/image" Target="../media/image376.png"/><Relationship Id="rId44" Type="http://schemas.openxmlformats.org/officeDocument/2006/relationships/image" Target="../media/image358.png"/><Relationship Id="rId52" Type="http://schemas.openxmlformats.org/officeDocument/2006/relationships/image" Target="../media/image332.png"/></Relationships>
</file>

<file path=ppt/slides/_rels/slide64.xml.rels><?xml version="1.0" encoding="UTF-8" standalone="yes"?>
<Relationships xmlns="http://schemas.openxmlformats.org/package/2006/relationships"><Relationship Id="rId13" Type="http://schemas.openxmlformats.org/officeDocument/2006/relationships/image" Target="../media/image345.png"/><Relationship Id="rId18" Type="http://schemas.openxmlformats.org/officeDocument/2006/relationships/image" Target="../media/image406.png"/><Relationship Id="rId26" Type="http://schemas.openxmlformats.org/officeDocument/2006/relationships/image" Target="../media/image412.png"/><Relationship Id="rId39" Type="http://schemas.openxmlformats.org/officeDocument/2006/relationships/image" Target="../media/image425.jpg"/><Relationship Id="rId21" Type="http://schemas.openxmlformats.org/officeDocument/2006/relationships/image" Target="../media/image369.png"/><Relationship Id="rId34" Type="http://schemas.openxmlformats.org/officeDocument/2006/relationships/image" Target="../media/image420.png"/><Relationship Id="rId42" Type="http://schemas.openxmlformats.org/officeDocument/2006/relationships/image" Target="../media/image428.png"/><Relationship Id="rId47" Type="http://schemas.openxmlformats.org/officeDocument/2006/relationships/image" Target="../media/image433.png"/><Relationship Id="rId50" Type="http://schemas.openxmlformats.org/officeDocument/2006/relationships/image" Target="../media/image435.png"/><Relationship Id="rId55" Type="http://schemas.openxmlformats.org/officeDocument/2006/relationships/image" Target="../media/image440.png"/><Relationship Id="rId7" Type="http://schemas.openxmlformats.org/officeDocument/2006/relationships/image" Target="../media/image339.png"/><Relationship Id="rId2" Type="http://schemas.openxmlformats.org/officeDocument/2006/relationships/image" Target="../media/image334.png"/><Relationship Id="rId16" Type="http://schemas.openxmlformats.org/officeDocument/2006/relationships/image" Target="../media/image404.png"/><Relationship Id="rId29" Type="http://schemas.openxmlformats.org/officeDocument/2006/relationships/image" Target="../media/image415.png"/><Relationship Id="rId11" Type="http://schemas.openxmlformats.org/officeDocument/2006/relationships/image" Target="../media/image401.png"/><Relationship Id="rId24" Type="http://schemas.openxmlformats.org/officeDocument/2006/relationships/image" Target="../media/image410.png"/><Relationship Id="rId32" Type="http://schemas.openxmlformats.org/officeDocument/2006/relationships/image" Target="../media/image418.png"/><Relationship Id="rId37" Type="http://schemas.openxmlformats.org/officeDocument/2006/relationships/image" Target="../media/image423.png"/><Relationship Id="rId40" Type="http://schemas.openxmlformats.org/officeDocument/2006/relationships/image" Target="../media/image426.jpg"/><Relationship Id="rId45" Type="http://schemas.openxmlformats.org/officeDocument/2006/relationships/image" Target="../media/image431.png"/><Relationship Id="rId53" Type="http://schemas.openxmlformats.org/officeDocument/2006/relationships/image" Target="../media/image438.png"/><Relationship Id="rId5" Type="http://schemas.openxmlformats.org/officeDocument/2006/relationships/image" Target="../media/image396.png"/><Relationship Id="rId10" Type="http://schemas.openxmlformats.org/officeDocument/2006/relationships/image" Target="../media/image400.png"/><Relationship Id="rId19" Type="http://schemas.openxmlformats.org/officeDocument/2006/relationships/image" Target="../media/image407.png"/><Relationship Id="rId31" Type="http://schemas.openxmlformats.org/officeDocument/2006/relationships/image" Target="../media/image417.png"/><Relationship Id="rId44" Type="http://schemas.openxmlformats.org/officeDocument/2006/relationships/image" Target="../media/image430.png"/><Relationship Id="rId52" Type="http://schemas.openxmlformats.org/officeDocument/2006/relationships/image" Target="../media/image437.png"/><Relationship Id="rId4" Type="http://schemas.openxmlformats.org/officeDocument/2006/relationships/image" Target="../media/image395.png"/><Relationship Id="rId9" Type="http://schemas.openxmlformats.org/officeDocument/2006/relationships/image" Target="../media/image399.png"/><Relationship Id="rId14" Type="http://schemas.openxmlformats.org/officeDocument/2006/relationships/image" Target="../media/image403.png"/><Relationship Id="rId22" Type="http://schemas.openxmlformats.org/officeDocument/2006/relationships/image" Target="../media/image408.png"/><Relationship Id="rId27" Type="http://schemas.openxmlformats.org/officeDocument/2006/relationships/image" Target="../media/image413.png"/><Relationship Id="rId30" Type="http://schemas.openxmlformats.org/officeDocument/2006/relationships/image" Target="../media/image416.png"/><Relationship Id="rId35" Type="http://schemas.openxmlformats.org/officeDocument/2006/relationships/image" Target="../media/image421.png"/><Relationship Id="rId43" Type="http://schemas.openxmlformats.org/officeDocument/2006/relationships/image" Target="../media/image429.png"/><Relationship Id="rId48" Type="http://schemas.openxmlformats.org/officeDocument/2006/relationships/image" Target="../media/image434.png"/><Relationship Id="rId56" Type="http://schemas.openxmlformats.org/officeDocument/2006/relationships/image" Target="../media/image441.png"/><Relationship Id="rId8" Type="http://schemas.openxmlformats.org/officeDocument/2006/relationships/image" Target="../media/image398.png"/><Relationship Id="rId51" Type="http://schemas.openxmlformats.org/officeDocument/2006/relationships/image" Target="../media/image436.png"/><Relationship Id="rId3" Type="http://schemas.openxmlformats.org/officeDocument/2006/relationships/image" Target="../media/image394.png"/><Relationship Id="rId12" Type="http://schemas.openxmlformats.org/officeDocument/2006/relationships/image" Target="../media/image402.png"/><Relationship Id="rId17" Type="http://schemas.openxmlformats.org/officeDocument/2006/relationships/image" Target="../media/image405.png"/><Relationship Id="rId25" Type="http://schemas.openxmlformats.org/officeDocument/2006/relationships/image" Target="../media/image411.png"/><Relationship Id="rId33" Type="http://schemas.openxmlformats.org/officeDocument/2006/relationships/image" Target="../media/image419.png"/><Relationship Id="rId38" Type="http://schemas.openxmlformats.org/officeDocument/2006/relationships/image" Target="../media/image424.jpg"/><Relationship Id="rId46" Type="http://schemas.openxmlformats.org/officeDocument/2006/relationships/image" Target="../media/image432.png"/><Relationship Id="rId20" Type="http://schemas.openxmlformats.org/officeDocument/2006/relationships/image" Target="../media/image355.jpg"/><Relationship Id="rId41" Type="http://schemas.openxmlformats.org/officeDocument/2006/relationships/image" Target="../media/image427.jpg"/><Relationship Id="rId54" Type="http://schemas.openxmlformats.org/officeDocument/2006/relationships/image" Target="../media/image439.png"/><Relationship Id="rId1" Type="http://schemas.openxmlformats.org/officeDocument/2006/relationships/slideLayout" Target="../slideLayouts/slideLayout7.xml"/><Relationship Id="rId6" Type="http://schemas.openxmlformats.org/officeDocument/2006/relationships/image" Target="../media/image397.png"/><Relationship Id="rId15" Type="http://schemas.openxmlformats.org/officeDocument/2006/relationships/image" Target="../media/image350.png"/><Relationship Id="rId23" Type="http://schemas.openxmlformats.org/officeDocument/2006/relationships/image" Target="../media/image409.png"/><Relationship Id="rId28" Type="http://schemas.openxmlformats.org/officeDocument/2006/relationships/image" Target="../media/image414.png"/><Relationship Id="rId36" Type="http://schemas.openxmlformats.org/officeDocument/2006/relationships/image" Target="../media/image422.png"/><Relationship Id="rId49" Type="http://schemas.openxmlformats.org/officeDocument/2006/relationships/image" Target="../media/image253.png"/></Relationships>
</file>

<file path=ppt/slides/_rels/slide65.xml.rels><?xml version="1.0" encoding="UTF-8" standalone="yes"?>
<Relationships xmlns="http://schemas.openxmlformats.org/package/2006/relationships"><Relationship Id="rId13" Type="http://schemas.openxmlformats.org/officeDocument/2006/relationships/image" Target="../media/image345.png"/><Relationship Id="rId18" Type="http://schemas.openxmlformats.org/officeDocument/2006/relationships/image" Target="../media/image350.png"/><Relationship Id="rId26" Type="http://schemas.openxmlformats.org/officeDocument/2006/relationships/image" Target="../media/image371.png"/><Relationship Id="rId39" Type="http://schemas.openxmlformats.org/officeDocument/2006/relationships/image" Target="../media/image444.png"/><Relationship Id="rId21" Type="http://schemas.openxmlformats.org/officeDocument/2006/relationships/image" Target="../media/image353.png"/><Relationship Id="rId34" Type="http://schemas.openxmlformats.org/officeDocument/2006/relationships/image" Target="../media/image379.png"/><Relationship Id="rId42" Type="http://schemas.openxmlformats.org/officeDocument/2006/relationships/image" Target="../media/image447.png"/><Relationship Id="rId47" Type="http://schemas.openxmlformats.org/officeDocument/2006/relationships/image" Target="../media/image359.png"/><Relationship Id="rId50" Type="http://schemas.openxmlformats.org/officeDocument/2006/relationships/image" Target="../media/image362.png"/><Relationship Id="rId55" Type="http://schemas.openxmlformats.org/officeDocument/2006/relationships/image" Target="../media/image333.png"/><Relationship Id="rId7" Type="http://schemas.openxmlformats.org/officeDocument/2006/relationships/image" Target="../media/image339.png"/><Relationship Id="rId2" Type="http://schemas.openxmlformats.org/officeDocument/2006/relationships/image" Target="../media/image334.png"/><Relationship Id="rId16" Type="http://schemas.openxmlformats.org/officeDocument/2006/relationships/image" Target="../media/image348.png"/><Relationship Id="rId29" Type="http://schemas.openxmlformats.org/officeDocument/2006/relationships/image" Target="../media/image374.png"/><Relationship Id="rId11" Type="http://schemas.openxmlformats.org/officeDocument/2006/relationships/image" Target="../media/image343.png"/><Relationship Id="rId24" Type="http://schemas.openxmlformats.org/officeDocument/2006/relationships/image" Target="../media/image369.png"/><Relationship Id="rId32" Type="http://schemas.openxmlformats.org/officeDocument/2006/relationships/image" Target="../media/image377.png"/><Relationship Id="rId37" Type="http://schemas.openxmlformats.org/officeDocument/2006/relationships/image" Target="../media/image442.png"/><Relationship Id="rId40" Type="http://schemas.openxmlformats.org/officeDocument/2006/relationships/image" Target="../media/image445.png"/><Relationship Id="rId45" Type="http://schemas.openxmlformats.org/officeDocument/2006/relationships/image" Target="../media/image450.png"/><Relationship Id="rId53" Type="http://schemas.openxmlformats.org/officeDocument/2006/relationships/image" Target="../media/image75.png"/><Relationship Id="rId58" Type="http://schemas.openxmlformats.org/officeDocument/2006/relationships/image" Target="../media/image367.png"/><Relationship Id="rId5" Type="http://schemas.openxmlformats.org/officeDocument/2006/relationships/image" Target="../media/image337.png"/><Relationship Id="rId19" Type="http://schemas.openxmlformats.org/officeDocument/2006/relationships/image" Target="../media/image351.png"/><Relationship Id="rId4" Type="http://schemas.openxmlformats.org/officeDocument/2006/relationships/image" Target="../media/image336.png"/><Relationship Id="rId9" Type="http://schemas.openxmlformats.org/officeDocument/2006/relationships/image" Target="../media/image341.png"/><Relationship Id="rId14" Type="http://schemas.openxmlformats.org/officeDocument/2006/relationships/image" Target="../media/image347.png"/><Relationship Id="rId22" Type="http://schemas.openxmlformats.org/officeDocument/2006/relationships/image" Target="../media/image354.png"/><Relationship Id="rId27" Type="http://schemas.openxmlformats.org/officeDocument/2006/relationships/image" Target="../media/image390.png"/><Relationship Id="rId30" Type="http://schemas.openxmlformats.org/officeDocument/2006/relationships/image" Target="../media/image375.png"/><Relationship Id="rId35" Type="http://schemas.openxmlformats.org/officeDocument/2006/relationships/image" Target="../media/image380.png"/><Relationship Id="rId43" Type="http://schemas.openxmlformats.org/officeDocument/2006/relationships/image" Target="../media/image448.png"/><Relationship Id="rId48" Type="http://schemas.openxmlformats.org/officeDocument/2006/relationships/image" Target="../media/image360.png"/><Relationship Id="rId56" Type="http://schemas.openxmlformats.org/officeDocument/2006/relationships/image" Target="../media/image365.png"/><Relationship Id="rId8" Type="http://schemas.openxmlformats.org/officeDocument/2006/relationships/image" Target="../media/image340.png"/><Relationship Id="rId51" Type="http://schemas.openxmlformats.org/officeDocument/2006/relationships/image" Target="../media/image363.png"/><Relationship Id="rId3" Type="http://schemas.openxmlformats.org/officeDocument/2006/relationships/image" Target="../media/image335.png"/><Relationship Id="rId12" Type="http://schemas.openxmlformats.org/officeDocument/2006/relationships/image" Target="../media/image344.png"/><Relationship Id="rId17" Type="http://schemas.openxmlformats.org/officeDocument/2006/relationships/image" Target="../media/image349.png"/><Relationship Id="rId25" Type="http://schemas.openxmlformats.org/officeDocument/2006/relationships/image" Target="../media/image370.png"/><Relationship Id="rId33" Type="http://schemas.openxmlformats.org/officeDocument/2006/relationships/image" Target="../media/image378.png"/><Relationship Id="rId38" Type="http://schemas.openxmlformats.org/officeDocument/2006/relationships/image" Target="../media/image443.png"/><Relationship Id="rId46" Type="http://schemas.openxmlformats.org/officeDocument/2006/relationships/image" Target="../media/image358.png"/><Relationship Id="rId59" Type="http://schemas.openxmlformats.org/officeDocument/2006/relationships/image" Target="../media/image368.png"/><Relationship Id="rId20" Type="http://schemas.openxmlformats.org/officeDocument/2006/relationships/image" Target="../media/image352.png"/><Relationship Id="rId41" Type="http://schemas.openxmlformats.org/officeDocument/2006/relationships/image" Target="../media/image446.png"/><Relationship Id="rId54" Type="http://schemas.openxmlformats.org/officeDocument/2006/relationships/image" Target="../media/image332.png"/><Relationship Id="rId1" Type="http://schemas.openxmlformats.org/officeDocument/2006/relationships/slideLayout" Target="../slideLayouts/slideLayout7.xml"/><Relationship Id="rId6" Type="http://schemas.openxmlformats.org/officeDocument/2006/relationships/image" Target="../media/image338.png"/><Relationship Id="rId15" Type="http://schemas.openxmlformats.org/officeDocument/2006/relationships/image" Target="../media/image346.png"/><Relationship Id="rId23" Type="http://schemas.openxmlformats.org/officeDocument/2006/relationships/image" Target="../media/image355.jpg"/><Relationship Id="rId28" Type="http://schemas.openxmlformats.org/officeDocument/2006/relationships/image" Target="../media/image373.png"/><Relationship Id="rId36" Type="http://schemas.openxmlformats.org/officeDocument/2006/relationships/image" Target="../media/image381.png"/><Relationship Id="rId49" Type="http://schemas.openxmlformats.org/officeDocument/2006/relationships/image" Target="../media/image361.png"/><Relationship Id="rId57" Type="http://schemas.openxmlformats.org/officeDocument/2006/relationships/image" Target="../media/image366.png"/><Relationship Id="rId10" Type="http://schemas.openxmlformats.org/officeDocument/2006/relationships/image" Target="../media/image342.png"/><Relationship Id="rId31" Type="http://schemas.openxmlformats.org/officeDocument/2006/relationships/image" Target="../media/image376.png"/><Relationship Id="rId44" Type="http://schemas.openxmlformats.org/officeDocument/2006/relationships/image" Target="../media/image449.png"/><Relationship Id="rId52" Type="http://schemas.openxmlformats.org/officeDocument/2006/relationships/image" Target="../media/image364.png"/><Relationship Id="rId60" Type="http://schemas.openxmlformats.org/officeDocument/2006/relationships/image" Target="../media/image451.png"/></Relationships>
</file>

<file path=ppt/slides/_rels/slide66.xml.rels><?xml version="1.0" encoding="UTF-8" standalone="yes"?>
<Relationships xmlns="http://schemas.openxmlformats.org/package/2006/relationships"><Relationship Id="rId26" Type="http://schemas.openxmlformats.org/officeDocument/2006/relationships/image" Target="../media/image473.png"/><Relationship Id="rId21" Type="http://schemas.openxmlformats.org/officeDocument/2006/relationships/image" Target="../media/image468.png"/><Relationship Id="rId42" Type="http://schemas.openxmlformats.org/officeDocument/2006/relationships/image" Target="../media/image489.png"/><Relationship Id="rId47" Type="http://schemas.openxmlformats.org/officeDocument/2006/relationships/image" Target="../media/image494.png"/><Relationship Id="rId63" Type="http://schemas.openxmlformats.org/officeDocument/2006/relationships/image" Target="../media/image510.png"/><Relationship Id="rId68" Type="http://schemas.openxmlformats.org/officeDocument/2006/relationships/image" Target="../media/image515.png"/><Relationship Id="rId16" Type="http://schemas.openxmlformats.org/officeDocument/2006/relationships/image" Target="../media/image463.png"/><Relationship Id="rId11" Type="http://schemas.openxmlformats.org/officeDocument/2006/relationships/image" Target="../media/image458.png"/><Relationship Id="rId32" Type="http://schemas.openxmlformats.org/officeDocument/2006/relationships/image" Target="../media/image479.png"/><Relationship Id="rId37" Type="http://schemas.openxmlformats.org/officeDocument/2006/relationships/image" Target="../media/image484.png"/><Relationship Id="rId53" Type="http://schemas.openxmlformats.org/officeDocument/2006/relationships/image" Target="../media/image500.png"/><Relationship Id="rId58" Type="http://schemas.openxmlformats.org/officeDocument/2006/relationships/image" Target="../media/image505.png"/><Relationship Id="rId74" Type="http://schemas.openxmlformats.org/officeDocument/2006/relationships/image" Target="../media/image521.png"/><Relationship Id="rId79" Type="http://schemas.openxmlformats.org/officeDocument/2006/relationships/image" Target="../media/image526.png"/><Relationship Id="rId5" Type="http://schemas.openxmlformats.org/officeDocument/2006/relationships/image" Target="../media/image452.png"/><Relationship Id="rId61" Type="http://schemas.openxmlformats.org/officeDocument/2006/relationships/image" Target="../media/image508.png"/><Relationship Id="rId82" Type="http://schemas.openxmlformats.org/officeDocument/2006/relationships/image" Target="../media/image529.png"/><Relationship Id="rId19" Type="http://schemas.openxmlformats.org/officeDocument/2006/relationships/image" Target="../media/image466.png"/><Relationship Id="rId14" Type="http://schemas.openxmlformats.org/officeDocument/2006/relationships/image" Target="../media/image461.png"/><Relationship Id="rId22" Type="http://schemas.openxmlformats.org/officeDocument/2006/relationships/image" Target="../media/image469.png"/><Relationship Id="rId27" Type="http://schemas.openxmlformats.org/officeDocument/2006/relationships/image" Target="../media/image474.png"/><Relationship Id="rId30" Type="http://schemas.openxmlformats.org/officeDocument/2006/relationships/image" Target="../media/image477.png"/><Relationship Id="rId35" Type="http://schemas.openxmlformats.org/officeDocument/2006/relationships/image" Target="../media/image482.png"/><Relationship Id="rId43" Type="http://schemas.openxmlformats.org/officeDocument/2006/relationships/image" Target="../media/image490.png"/><Relationship Id="rId48" Type="http://schemas.openxmlformats.org/officeDocument/2006/relationships/image" Target="../media/image495.png"/><Relationship Id="rId56" Type="http://schemas.openxmlformats.org/officeDocument/2006/relationships/image" Target="../media/image503.png"/><Relationship Id="rId64" Type="http://schemas.openxmlformats.org/officeDocument/2006/relationships/image" Target="../media/image511.png"/><Relationship Id="rId69" Type="http://schemas.openxmlformats.org/officeDocument/2006/relationships/image" Target="../media/image516.png"/><Relationship Id="rId77" Type="http://schemas.openxmlformats.org/officeDocument/2006/relationships/image" Target="../media/image524.png"/><Relationship Id="rId8" Type="http://schemas.openxmlformats.org/officeDocument/2006/relationships/image" Target="../media/image455.png"/><Relationship Id="rId51" Type="http://schemas.openxmlformats.org/officeDocument/2006/relationships/image" Target="../media/image498.png"/><Relationship Id="rId72" Type="http://schemas.openxmlformats.org/officeDocument/2006/relationships/image" Target="../media/image519.png"/><Relationship Id="rId80" Type="http://schemas.openxmlformats.org/officeDocument/2006/relationships/image" Target="../media/image527.png"/><Relationship Id="rId3" Type="http://schemas.openxmlformats.org/officeDocument/2006/relationships/image" Target="../media/image332.png"/><Relationship Id="rId12" Type="http://schemas.openxmlformats.org/officeDocument/2006/relationships/image" Target="../media/image459.png"/><Relationship Id="rId17" Type="http://schemas.openxmlformats.org/officeDocument/2006/relationships/image" Target="../media/image464.png"/><Relationship Id="rId25" Type="http://schemas.openxmlformats.org/officeDocument/2006/relationships/image" Target="../media/image472.png"/><Relationship Id="rId33" Type="http://schemas.openxmlformats.org/officeDocument/2006/relationships/image" Target="../media/image480.png"/><Relationship Id="rId38" Type="http://schemas.openxmlformats.org/officeDocument/2006/relationships/image" Target="../media/image485.png"/><Relationship Id="rId46" Type="http://schemas.openxmlformats.org/officeDocument/2006/relationships/image" Target="../media/image493.png"/><Relationship Id="rId59" Type="http://schemas.openxmlformats.org/officeDocument/2006/relationships/image" Target="../media/image506.png"/><Relationship Id="rId67" Type="http://schemas.openxmlformats.org/officeDocument/2006/relationships/image" Target="../media/image514.png"/><Relationship Id="rId20" Type="http://schemas.openxmlformats.org/officeDocument/2006/relationships/image" Target="../media/image467.png"/><Relationship Id="rId41" Type="http://schemas.openxmlformats.org/officeDocument/2006/relationships/image" Target="../media/image488.png"/><Relationship Id="rId54" Type="http://schemas.openxmlformats.org/officeDocument/2006/relationships/image" Target="../media/image501.png"/><Relationship Id="rId62" Type="http://schemas.openxmlformats.org/officeDocument/2006/relationships/image" Target="../media/image509.png"/><Relationship Id="rId70" Type="http://schemas.openxmlformats.org/officeDocument/2006/relationships/image" Target="../media/image517.png"/><Relationship Id="rId75" Type="http://schemas.openxmlformats.org/officeDocument/2006/relationships/image" Target="../media/image522.png"/><Relationship Id="rId1" Type="http://schemas.openxmlformats.org/officeDocument/2006/relationships/slideLayout" Target="../slideLayouts/slideLayout7.xml"/><Relationship Id="rId6" Type="http://schemas.openxmlformats.org/officeDocument/2006/relationships/image" Target="../media/image453.png"/><Relationship Id="rId15" Type="http://schemas.openxmlformats.org/officeDocument/2006/relationships/image" Target="../media/image462.png"/><Relationship Id="rId23" Type="http://schemas.openxmlformats.org/officeDocument/2006/relationships/image" Target="../media/image470.png"/><Relationship Id="rId28" Type="http://schemas.openxmlformats.org/officeDocument/2006/relationships/image" Target="../media/image475.png"/><Relationship Id="rId36" Type="http://schemas.openxmlformats.org/officeDocument/2006/relationships/image" Target="../media/image483.png"/><Relationship Id="rId49" Type="http://schemas.openxmlformats.org/officeDocument/2006/relationships/image" Target="../media/image496.png"/><Relationship Id="rId57" Type="http://schemas.openxmlformats.org/officeDocument/2006/relationships/image" Target="../media/image504.png"/><Relationship Id="rId10" Type="http://schemas.openxmlformats.org/officeDocument/2006/relationships/image" Target="../media/image457.png"/><Relationship Id="rId31" Type="http://schemas.openxmlformats.org/officeDocument/2006/relationships/image" Target="../media/image478.png"/><Relationship Id="rId44" Type="http://schemas.openxmlformats.org/officeDocument/2006/relationships/image" Target="../media/image491.png"/><Relationship Id="rId52" Type="http://schemas.openxmlformats.org/officeDocument/2006/relationships/image" Target="../media/image499.png"/><Relationship Id="rId60" Type="http://schemas.openxmlformats.org/officeDocument/2006/relationships/image" Target="../media/image507.png"/><Relationship Id="rId65" Type="http://schemas.openxmlformats.org/officeDocument/2006/relationships/image" Target="../media/image512.png"/><Relationship Id="rId73" Type="http://schemas.openxmlformats.org/officeDocument/2006/relationships/image" Target="../media/image520.png"/><Relationship Id="rId78" Type="http://schemas.openxmlformats.org/officeDocument/2006/relationships/image" Target="../media/image525.png"/><Relationship Id="rId81" Type="http://schemas.openxmlformats.org/officeDocument/2006/relationships/image" Target="../media/image528.png"/><Relationship Id="rId4" Type="http://schemas.openxmlformats.org/officeDocument/2006/relationships/image" Target="../media/image333.png"/><Relationship Id="rId9" Type="http://schemas.openxmlformats.org/officeDocument/2006/relationships/image" Target="../media/image456.png"/><Relationship Id="rId13" Type="http://schemas.openxmlformats.org/officeDocument/2006/relationships/image" Target="../media/image460.png"/><Relationship Id="rId18" Type="http://schemas.openxmlformats.org/officeDocument/2006/relationships/image" Target="../media/image465.png"/><Relationship Id="rId39" Type="http://schemas.openxmlformats.org/officeDocument/2006/relationships/image" Target="../media/image486.png"/><Relationship Id="rId34" Type="http://schemas.openxmlformats.org/officeDocument/2006/relationships/image" Target="../media/image481.png"/><Relationship Id="rId50" Type="http://schemas.openxmlformats.org/officeDocument/2006/relationships/image" Target="../media/image497.png"/><Relationship Id="rId55" Type="http://schemas.openxmlformats.org/officeDocument/2006/relationships/image" Target="../media/image502.png"/><Relationship Id="rId76" Type="http://schemas.openxmlformats.org/officeDocument/2006/relationships/image" Target="../media/image523.png"/><Relationship Id="rId7" Type="http://schemas.openxmlformats.org/officeDocument/2006/relationships/image" Target="../media/image454.png"/><Relationship Id="rId71" Type="http://schemas.openxmlformats.org/officeDocument/2006/relationships/image" Target="../media/image518.png"/><Relationship Id="rId2" Type="http://schemas.openxmlformats.org/officeDocument/2006/relationships/image" Target="../media/image75.png"/><Relationship Id="rId29" Type="http://schemas.openxmlformats.org/officeDocument/2006/relationships/image" Target="../media/image476.png"/><Relationship Id="rId24" Type="http://schemas.openxmlformats.org/officeDocument/2006/relationships/image" Target="../media/image471.png"/><Relationship Id="rId40" Type="http://schemas.openxmlformats.org/officeDocument/2006/relationships/image" Target="../media/image487.png"/><Relationship Id="rId45" Type="http://schemas.openxmlformats.org/officeDocument/2006/relationships/image" Target="../media/image492.png"/><Relationship Id="rId66" Type="http://schemas.openxmlformats.org/officeDocument/2006/relationships/image" Target="../media/image513.png"/></Relationships>
</file>

<file path=ppt/slides/_rels/slide67.xml.rels><?xml version="1.0" encoding="UTF-8" standalone="yes"?>
<Relationships xmlns="http://schemas.openxmlformats.org/package/2006/relationships"><Relationship Id="rId26" Type="http://schemas.openxmlformats.org/officeDocument/2006/relationships/image" Target="../media/image546.png"/><Relationship Id="rId21" Type="http://schemas.openxmlformats.org/officeDocument/2006/relationships/image" Target="../media/image541.png"/><Relationship Id="rId42" Type="http://schemas.openxmlformats.org/officeDocument/2006/relationships/image" Target="../media/image562.png"/><Relationship Id="rId47" Type="http://schemas.openxmlformats.org/officeDocument/2006/relationships/image" Target="../media/image566.png"/><Relationship Id="rId63" Type="http://schemas.openxmlformats.org/officeDocument/2006/relationships/image" Target="../media/image582.png"/><Relationship Id="rId68" Type="http://schemas.openxmlformats.org/officeDocument/2006/relationships/image" Target="../media/image587.png"/><Relationship Id="rId7" Type="http://schemas.openxmlformats.org/officeDocument/2006/relationships/image" Target="../media/image454.png"/><Relationship Id="rId71" Type="http://schemas.openxmlformats.org/officeDocument/2006/relationships/image" Target="../media/image590.png"/><Relationship Id="rId2" Type="http://schemas.openxmlformats.org/officeDocument/2006/relationships/image" Target="../media/image75.png"/><Relationship Id="rId16" Type="http://schemas.openxmlformats.org/officeDocument/2006/relationships/image" Target="../media/image536.jpg"/><Relationship Id="rId29" Type="http://schemas.openxmlformats.org/officeDocument/2006/relationships/image" Target="../media/image549.png"/><Relationship Id="rId11" Type="http://schemas.openxmlformats.org/officeDocument/2006/relationships/image" Target="../media/image531.png"/><Relationship Id="rId24" Type="http://schemas.openxmlformats.org/officeDocument/2006/relationships/image" Target="../media/image544.png"/><Relationship Id="rId32" Type="http://schemas.openxmlformats.org/officeDocument/2006/relationships/image" Target="../media/image552.png"/><Relationship Id="rId37" Type="http://schemas.openxmlformats.org/officeDocument/2006/relationships/image" Target="../media/image557.png"/><Relationship Id="rId40" Type="http://schemas.openxmlformats.org/officeDocument/2006/relationships/image" Target="../media/image560.png"/><Relationship Id="rId45" Type="http://schemas.openxmlformats.org/officeDocument/2006/relationships/image" Target="../media/image564.png"/><Relationship Id="rId53" Type="http://schemas.openxmlformats.org/officeDocument/2006/relationships/image" Target="../media/image572.png"/><Relationship Id="rId58" Type="http://schemas.openxmlformats.org/officeDocument/2006/relationships/image" Target="../media/image577.png"/><Relationship Id="rId66" Type="http://schemas.openxmlformats.org/officeDocument/2006/relationships/image" Target="../media/image585.png"/><Relationship Id="rId5" Type="http://schemas.openxmlformats.org/officeDocument/2006/relationships/image" Target="../media/image452.png"/><Relationship Id="rId61" Type="http://schemas.openxmlformats.org/officeDocument/2006/relationships/image" Target="../media/image580.png"/><Relationship Id="rId19" Type="http://schemas.openxmlformats.org/officeDocument/2006/relationships/image" Target="../media/image539.png"/><Relationship Id="rId14" Type="http://schemas.openxmlformats.org/officeDocument/2006/relationships/image" Target="../media/image534.jpg"/><Relationship Id="rId22" Type="http://schemas.openxmlformats.org/officeDocument/2006/relationships/image" Target="../media/image542.png"/><Relationship Id="rId27" Type="http://schemas.openxmlformats.org/officeDocument/2006/relationships/image" Target="../media/image547.png"/><Relationship Id="rId30" Type="http://schemas.openxmlformats.org/officeDocument/2006/relationships/image" Target="../media/image550.png"/><Relationship Id="rId35" Type="http://schemas.openxmlformats.org/officeDocument/2006/relationships/image" Target="../media/image555.png"/><Relationship Id="rId43" Type="http://schemas.openxmlformats.org/officeDocument/2006/relationships/image" Target="../media/image486.png"/><Relationship Id="rId48" Type="http://schemas.openxmlformats.org/officeDocument/2006/relationships/image" Target="../media/image567.png"/><Relationship Id="rId56" Type="http://schemas.openxmlformats.org/officeDocument/2006/relationships/image" Target="../media/image575.png"/><Relationship Id="rId64" Type="http://schemas.openxmlformats.org/officeDocument/2006/relationships/image" Target="../media/image583.png"/><Relationship Id="rId69" Type="http://schemas.openxmlformats.org/officeDocument/2006/relationships/image" Target="../media/image588.png"/><Relationship Id="rId8" Type="http://schemas.openxmlformats.org/officeDocument/2006/relationships/image" Target="../media/image455.png"/><Relationship Id="rId51" Type="http://schemas.openxmlformats.org/officeDocument/2006/relationships/image" Target="../media/image570.png"/><Relationship Id="rId3" Type="http://schemas.openxmlformats.org/officeDocument/2006/relationships/image" Target="../media/image332.png"/><Relationship Id="rId12" Type="http://schemas.openxmlformats.org/officeDocument/2006/relationships/image" Target="../media/image532.png"/><Relationship Id="rId17" Type="http://schemas.openxmlformats.org/officeDocument/2006/relationships/image" Target="../media/image537.png"/><Relationship Id="rId25" Type="http://schemas.openxmlformats.org/officeDocument/2006/relationships/image" Target="../media/image545.png"/><Relationship Id="rId33" Type="http://schemas.openxmlformats.org/officeDocument/2006/relationships/image" Target="../media/image553.png"/><Relationship Id="rId38" Type="http://schemas.openxmlformats.org/officeDocument/2006/relationships/image" Target="../media/image558.png"/><Relationship Id="rId46" Type="http://schemas.openxmlformats.org/officeDocument/2006/relationships/image" Target="../media/image565.png"/><Relationship Id="rId59" Type="http://schemas.openxmlformats.org/officeDocument/2006/relationships/image" Target="../media/image578.png"/><Relationship Id="rId67" Type="http://schemas.openxmlformats.org/officeDocument/2006/relationships/image" Target="../media/image586.png"/><Relationship Id="rId20" Type="http://schemas.openxmlformats.org/officeDocument/2006/relationships/image" Target="../media/image540.png"/><Relationship Id="rId41" Type="http://schemas.openxmlformats.org/officeDocument/2006/relationships/image" Target="../media/image561.png"/><Relationship Id="rId54" Type="http://schemas.openxmlformats.org/officeDocument/2006/relationships/image" Target="../media/image573.png"/><Relationship Id="rId62" Type="http://schemas.openxmlformats.org/officeDocument/2006/relationships/image" Target="../media/image581.png"/><Relationship Id="rId70" Type="http://schemas.openxmlformats.org/officeDocument/2006/relationships/image" Target="../media/image589.png"/><Relationship Id="rId1" Type="http://schemas.openxmlformats.org/officeDocument/2006/relationships/slideLayout" Target="../slideLayouts/slideLayout7.xml"/><Relationship Id="rId6" Type="http://schemas.openxmlformats.org/officeDocument/2006/relationships/image" Target="../media/image453.png"/><Relationship Id="rId15" Type="http://schemas.openxmlformats.org/officeDocument/2006/relationships/image" Target="../media/image535.jpg"/><Relationship Id="rId23" Type="http://schemas.openxmlformats.org/officeDocument/2006/relationships/image" Target="../media/image543.png"/><Relationship Id="rId28" Type="http://schemas.openxmlformats.org/officeDocument/2006/relationships/image" Target="../media/image548.png"/><Relationship Id="rId36" Type="http://schemas.openxmlformats.org/officeDocument/2006/relationships/image" Target="../media/image556.png"/><Relationship Id="rId49" Type="http://schemas.openxmlformats.org/officeDocument/2006/relationships/image" Target="../media/image568.png"/><Relationship Id="rId57" Type="http://schemas.openxmlformats.org/officeDocument/2006/relationships/image" Target="../media/image576.png"/><Relationship Id="rId10" Type="http://schemas.openxmlformats.org/officeDocument/2006/relationships/image" Target="../media/image530.png"/><Relationship Id="rId31" Type="http://schemas.openxmlformats.org/officeDocument/2006/relationships/image" Target="../media/image551.png"/><Relationship Id="rId44" Type="http://schemas.openxmlformats.org/officeDocument/2006/relationships/image" Target="../media/image563.png"/><Relationship Id="rId52" Type="http://schemas.openxmlformats.org/officeDocument/2006/relationships/image" Target="../media/image571.png"/><Relationship Id="rId60" Type="http://schemas.openxmlformats.org/officeDocument/2006/relationships/image" Target="../media/image579.png"/><Relationship Id="rId65" Type="http://schemas.openxmlformats.org/officeDocument/2006/relationships/image" Target="../media/image584.png"/><Relationship Id="rId4" Type="http://schemas.openxmlformats.org/officeDocument/2006/relationships/image" Target="../media/image333.png"/><Relationship Id="rId9" Type="http://schemas.openxmlformats.org/officeDocument/2006/relationships/image" Target="../media/image456.png"/><Relationship Id="rId13" Type="http://schemas.openxmlformats.org/officeDocument/2006/relationships/image" Target="../media/image533.png"/><Relationship Id="rId18" Type="http://schemas.openxmlformats.org/officeDocument/2006/relationships/image" Target="../media/image538.png"/><Relationship Id="rId39" Type="http://schemas.openxmlformats.org/officeDocument/2006/relationships/image" Target="../media/image559.png"/><Relationship Id="rId34" Type="http://schemas.openxmlformats.org/officeDocument/2006/relationships/image" Target="../media/image554.png"/><Relationship Id="rId50" Type="http://schemas.openxmlformats.org/officeDocument/2006/relationships/image" Target="../media/image569.png"/><Relationship Id="rId55" Type="http://schemas.openxmlformats.org/officeDocument/2006/relationships/image" Target="../media/image574.png"/></Relationships>
</file>

<file path=ppt/slides/_rels/slide68.xml.rels><?xml version="1.0" encoding="UTF-8" standalone="yes"?>
<Relationships xmlns="http://schemas.openxmlformats.org/package/2006/relationships"><Relationship Id="rId13" Type="http://schemas.openxmlformats.org/officeDocument/2006/relationships/image" Target="../media/image601.png"/><Relationship Id="rId18" Type="http://schemas.openxmlformats.org/officeDocument/2006/relationships/image" Target="../media/image606.png"/><Relationship Id="rId26" Type="http://schemas.openxmlformats.org/officeDocument/2006/relationships/image" Target="../media/image614.jpg"/><Relationship Id="rId21" Type="http://schemas.openxmlformats.org/officeDocument/2006/relationships/image" Target="../media/image609.png"/><Relationship Id="rId34" Type="http://schemas.openxmlformats.org/officeDocument/2006/relationships/image" Target="../media/image622.png"/><Relationship Id="rId7" Type="http://schemas.openxmlformats.org/officeDocument/2006/relationships/image" Target="../media/image595.png"/><Relationship Id="rId12" Type="http://schemas.openxmlformats.org/officeDocument/2006/relationships/image" Target="../media/image600.png"/><Relationship Id="rId17" Type="http://schemas.openxmlformats.org/officeDocument/2006/relationships/image" Target="../media/image605.png"/><Relationship Id="rId25" Type="http://schemas.openxmlformats.org/officeDocument/2006/relationships/image" Target="../media/image613.jpg"/><Relationship Id="rId33" Type="http://schemas.openxmlformats.org/officeDocument/2006/relationships/image" Target="../media/image621.png"/><Relationship Id="rId2" Type="http://schemas.openxmlformats.org/officeDocument/2006/relationships/image" Target="../media/image591.png"/><Relationship Id="rId16" Type="http://schemas.openxmlformats.org/officeDocument/2006/relationships/image" Target="../media/image604.png"/><Relationship Id="rId20" Type="http://schemas.openxmlformats.org/officeDocument/2006/relationships/image" Target="../media/image608.png"/><Relationship Id="rId29" Type="http://schemas.openxmlformats.org/officeDocument/2006/relationships/image" Target="../media/image617.png"/><Relationship Id="rId1" Type="http://schemas.openxmlformats.org/officeDocument/2006/relationships/slideLayout" Target="../slideLayouts/slideLayout7.xml"/><Relationship Id="rId6" Type="http://schemas.openxmlformats.org/officeDocument/2006/relationships/image" Target="../media/image594.png"/><Relationship Id="rId11" Type="http://schemas.openxmlformats.org/officeDocument/2006/relationships/image" Target="../media/image599.png"/><Relationship Id="rId24" Type="http://schemas.openxmlformats.org/officeDocument/2006/relationships/image" Target="../media/image612.jpg"/><Relationship Id="rId32" Type="http://schemas.openxmlformats.org/officeDocument/2006/relationships/image" Target="../media/image620.png"/><Relationship Id="rId37" Type="http://schemas.openxmlformats.org/officeDocument/2006/relationships/image" Target="../media/image625.png"/><Relationship Id="rId5" Type="http://schemas.openxmlformats.org/officeDocument/2006/relationships/image" Target="../media/image451.png"/><Relationship Id="rId15" Type="http://schemas.openxmlformats.org/officeDocument/2006/relationships/image" Target="../media/image603.png"/><Relationship Id="rId23" Type="http://schemas.openxmlformats.org/officeDocument/2006/relationships/image" Target="../media/image611.png"/><Relationship Id="rId28" Type="http://schemas.openxmlformats.org/officeDocument/2006/relationships/image" Target="../media/image616.png"/><Relationship Id="rId36" Type="http://schemas.openxmlformats.org/officeDocument/2006/relationships/image" Target="../media/image624.png"/><Relationship Id="rId10" Type="http://schemas.openxmlformats.org/officeDocument/2006/relationships/image" Target="../media/image598.png"/><Relationship Id="rId19" Type="http://schemas.openxmlformats.org/officeDocument/2006/relationships/image" Target="../media/image607.png"/><Relationship Id="rId31" Type="http://schemas.openxmlformats.org/officeDocument/2006/relationships/image" Target="../media/image619.jpg"/><Relationship Id="rId4" Type="http://schemas.openxmlformats.org/officeDocument/2006/relationships/image" Target="../media/image593.png"/><Relationship Id="rId9" Type="http://schemas.openxmlformats.org/officeDocument/2006/relationships/image" Target="../media/image597.png"/><Relationship Id="rId14" Type="http://schemas.openxmlformats.org/officeDocument/2006/relationships/image" Target="../media/image602.png"/><Relationship Id="rId22" Type="http://schemas.openxmlformats.org/officeDocument/2006/relationships/image" Target="../media/image610.png"/><Relationship Id="rId27" Type="http://schemas.openxmlformats.org/officeDocument/2006/relationships/image" Target="../media/image615.png"/><Relationship Id="rId30" Type="http://schemas.openxmlformats.org/officeDocument/2006/relationships/image" Target="../media/image618.png"/><Relationship Id="rId35" Type="http://schemas.openxmlformats.org/officeDocument/2006/relationships/image" Target="../media/image623.png"/><Relationship Id="rId8" Type="http://schemas.openxmlformats.org/officeDocument/2006/relationships/image" Target="../media/image596.png"/><Relationship Id="rId3" Type="http://schemas.openxmlformats.org/officeDocument/2006/relationships/image" Target="../media/image592.png"/></Relationships>
</file>

<file path=ppt/slides/_rels/slide69.xml.rels><?xml version="1.0" encoding="UTF-8" standalone="yes"?>
<Relationships xmlns="http://schemas.openxmlformats.org/package/2006/relationships"><Relationship Id="rId13" Type="http://schemas.openxmlformats.org/officeDocument/2006/relationships/image" Target="../media/image636.png"/><Relationship Id="rId18" Type="http://schemas.openxmlformats.org/officeDocument/2006/relationships/image" Target="../media/image641.png"/><Relationship Id="rId26" Type="http://schemas.openxmlformats.org/officeDocument/2006/relationships/image" Target="../media/image648.png"/><Relationship Id="rId3" Type="http://schemas.openxmlformats.org/officeDocument/2006/relationships/image" Target="../media/image627.png"/><Relationship Id="rId21" Type="http://schemas.openxmlformats.org/officeDocument/2006/relationships/image" Target="../media/image644.png"/><Relationship Id="rId34" Type="http://schemas.openxmlformats.org/officeDocument/2006/relationships/image" Target="../media/image656.png"/><Relationship Id="rId7" Type="http://schemas.openxmlformats.org/officeDocument/2006/relationships/image" Target="../media/image630.png"/><Relationship Id="rId12" Type="http://schemas.openxmlformats.org/officeDocument/2006/relationships/image" Target="../media/image635.png"/><Relationship Id="rId17" Type="http://schemas.openxmlformats.org/officeDocument/2006/relationships/image" Target="../media/image640.png"/><Relationship Id="rId25" Type="http://schemas.openxmlformats.org/officeDocument/2006/relationships/image" Target="../media/image647.png"/><Relationship Id="rId33" Type="http://schemas.openxmlformats.org/officeDocument/2006/relationships/image" Target="../media/image655.png"/><Relationship Id="rId2" Type="http://schemas.openxmlformats.org/officeDocument/2006/relationships/image" Target="../media/image626.png"/><Relationship Id="rId16" Type="http://schemas.openxmlformats.org/officeDocument/2006/relationships/image" Target="../media/image639.png"/><Relationship Id="rId20" Type="http://schemas.openxmlformats.org/officeDocument/2006/relationships/image" Target="../media/image643.png"/><Relationship Id="rId29" Type="http://schemas.openxmlformats.org/officeDocument/2006/relationships/image" Target="../media/image651.png"/><Relationship Id="rId1" Type="http://schemas.openxmlformats.org/officeDocument/2006/relationships/slideLayout" Target="../slideLayouts/slideLayout7.xml"/><Relationship Id="rId6" Type="http://schemas.openxmlformats.org/officeDocument/2006/relationships/image" Target="../media/image629.png"/><Relationship Id="rId11" Type="http://schemas.openxmlformats.org/officeDocument/2006/relationships/image" Target="../media/image634.png"/><Relationship Id="rId24" Type="http://schemas.openxmlformats.org/officeDocument/2006/relationships/image" Target="../media/image646.jpg"/><Relationship Id="rId32" Type="http://schemas.openxmlformats.org/officeDocument/2006/relationships/image" Target="../media/image654.png"/><Relationship Id="rId5" Type="http://schemas.openxmlformats.org/officeDocument/2006/relationships/image" Target="../media/image529.png"/><Relationship Id="rId15" Type="http://schemas.openxmlformats.org/officeDocument/2006/relationships/image" Target="../media/image638.png"/><Relationship Id="rId23" Type="http://schemas.openxmlformats.org/officeDocument/2006/relationships/image" Target="../media/image645.jpg"/><Relationship Id="rId28" Type="http://schemas.openxmlformats.org/officeDocument/2006/relationships/image" Target="../media/image650.png"/><Relationship Id="rId10" Type="http://schemas.openxmlformats.org/officeDocument/2006/relationships/image" Target="../media/image633.png"/><Relationship Id="rId19" Type="http://schemas.openxmlformats.org/officeDocument/2006/relationships/image" Target="../media/image642.png"/><Relationship Id="rId31" Type="http://schemas.openxmlformats.org/officeDocument/2006/relationships/image" Target="../media/image653.jpg"/><Relationship Id="rId4" Type="http://schemas.openxmlformats.org/officeDocument/2006/relationships/image" Target="../media/image628.png"/><Relationship Id="rId9" Type="http://schemas.openxmlformats.org/officeDocument/2006/relationships/image" Target="../media/image632.png"/><Relationship Id="rId14" Type="http://schemas.openxmlformats.org/officeDocument/2006/relationships/image" Target="../media/image637.png"/><Relationship Id="rId22" Type="http://schemas.openxmlformats.org/officeDocument/2006/relationships/image" Target="../media/image611.png"/><Relationship Id="rId27" Type="http://schemas.openxmlformats.org/officeDocument/2006/relationships/image" Target="../media/image649.png"/><Relationship Id="rId30" Type="http://schemas.openxmlformats.org/officeDocument/2006/relationships/image" Target="../media/image652.png"/><Relationship Id="rId8" Type="http://schemas.openxmlformats.org/officeDocument/2006/relationships/image" Target="../media/image631.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image" Target="../media/image667.png"/><Relationship Id="rId18" Type="http://schemas.openxmlformats.org/officeDocument/2006/relationships/image" Target="../media/image672.png"/><Relationship Id="rId26" Type="http://schemas.openxmlformats.org/officeDocument/2006/relationships/image" Target="../media/image680.png"/><Relationship Id="rId39" Type="http://schemas.openxmlformats.org/officeDocument/2006/relationships/image" Target="../media/image693.png"/><Relationship Id="rId21" Type="http://schemas.openxmlformats.org/officeDocument/2006/relationships/image" Target="../media/image675.png"/><Relationship Id="rId34" Type="http://schemas.openxmlformats.org/officeDocument/2006/relationships/image" Target="../media/image688.png"/><Relationship Id="rId42" Type="http://schemas.openxmlformats.org/officeDocument/2006/relationships/image" Target="../media/image696.png"/><Relationship Id="rId47" Type="http://schemas.openxmlformats.org/officeDocument/2006/relationships/image" Target="../media/image701.png"/><Relationship Id="rId50" Type="http://schemas.openxmlformats.org/officeDocument/2006/relationships/image" Target="../media/image704.png"/><Relationship Id="rId55" Type="http://schemas.openxmlformats.org/officeDocument/2006/relationships/image" Target="../media/image709.png"/><Relationship Id="rId63" Type="http://schemas.openxmlformats.org/officeDocument/2006/relationships/image" Target="../media/image611.png"/><Relationship Id="rId7" Type="http://schemas.openxmlformats.org/officeDocument/2006/relationships/image" Target="../media/image662.png"/><Relationship Id="rId2" Type="http://schemas.openxmlformats.org/officeDocument/2006/relationships/image" Target="../media/image657.png"/><Relationship Id="rId16" Type="http://schemas.openxmlformats.org/officeDocument/2006/relationships/image" Target="../media/image670.png"/><Relationship Id="rId29" Type="http://schemas.openxmlformats.org/officeDocument/2006/relationships/image" Target="../media/image683.png"/><Relationship Id="rId11" Type="http://schemas.openxmlformats.org/officeDocument/2006/relationships/image" Target="../media/image389.png"/><Relationship Id="rId24" Type="http://schemas.openxmlformats.org/officeDocument/2006/relationships/image" Target="../media/image678.png"/><Relationship Id="rId32" Type="http://schemas.openxmlformats.org/officeDocument/2006/relationships/image" Target="../media/image686.png"/><Relationship Id="rId37" Type="http://schemas.openxmlformats.org/officeDocument/2006/relationships/image" Target="../media/image691.png"/><Relationship Id="rId40" Type="http://schemas.openxmlformats.org/officeDocument/2006/relationships/image" Target="../media/image694.png"/><Relationship Id="rId45" Type="http://schemas.openxmlformats.org/officeDocument/2006/relationships/image" Target="../media/image699.png"/><Relationship Id="rId53" Type="http://schemas.openxmlformats.org/officeDocument/2006/relationships/image" Target="../media/image707.png"/><Relationship Id="rId58" Type="http://schemas.openxmlformats.org/officeDocument/2006/relationships/image" Target="../media/image712.png"/><Relationship Id="rId5" Type="http://schemas.openxmlformats.org/officeDocument/2006/relationships/image" Target="../media/image660.png"/><Relationship Id="rId61" Type="http://schemas.openxmlformats.org/officeDocument/2006/relationships/image" Target="../media/image715.png"/><Relationship Id="rId19" Type="http://schemas.openxmlformats.org/officeDocument/2006/relationships/image" Target="../media/image673.png"/><Relationship Id="rId14" Type="http://schemas.openxmlformats.org/officeDocument/2006/relationships/image" Target="../media/image668.png"/><Relationship Id="rId22" Type="http://schemas.openxmlformats.org/officeDocument/2006/relationships/image" Target="../media/image676.png"/><Relationship Id="rId27" Type="http://schemas.openxmlformats.org/officeDocument/2006/relationships/image" Target="../media/image681.png"/><Relationship Id="rId30" Type="http://schemas.openxmlformats.org/officeDocument/2006/relationships/image" Target="../media/image684.png"/><Relationship Id="rId35" Type="http://schemas.openxmlformats.org/officeDocument/2006/relationships/image" Target="../media/image689.png"/><Relationship Id="rId43" Type="http://schemas.openxmlformats.org/officeDocument/2006/relationships/image" Target="../media/image697.png"/><Relationship Id="rId48" Type="http://schemas.openxmlformats.org/officeDocument/2006/relationships/image" Target="../media/image702.png"/><Relationship Id="rId56" Type="http://schemas.openxmlformats.org/officeDocument/2006/relationships/image" Target="../media/image710.png"/><Relationship Id="rId8" Type="http://schemas.openxmlformats.org/officeDocument/2006/relationships/image" Target="../media/image663.png"/><Relationship Id="rId51" Type="http://schemas.openxmlformats.org/officeDocument/2006/relationships/image" Target="../media/image705.png"/><Relationship Id="rId3" Type="http://schemas.openxmlformats.org/officeDocument/2006/relationships/image" Target="../media/image658.png"/><Relationship Id="rId12" Type="http://schemas.openxmlformats.org/officeDocument/2006/relationships/image" Target="../media/image666.png"/><Relationship Id="rId17" Type="http://schemas.openxmlformats.org/officeDocument/2006/relationships/image" Target="../media/image671.png"/><Relationship Id="rId25" Type="http://schemas.openxmlformats.org/officeDocument/2006/relationships/image" Target="../media/image679.png"/><Relationship Id="rId33" Type="http://schemas.openxmlformats.org/officeDocument/2006/relationships/image" Target="../media/image687.png"/><Relationship Id="rId38" Type="http://schemas.openxmlformats.org/officeDocument/2006/relationships/image" Target="../media/image692.png"/><Relationship Id="rId46" Type="http://schemas.openxmlformats.org/officeDocument/2006/relationships/image" Target="../media/image700.png"/><Relationship Id="rId59" Type="http://schemas.openxmlformats.org/officeDocument/2006/relationships/image" Target="../media/image713.png"/><Relationship Id="rId20" Type="http://schemas.openxmlformats.org/officeDocument/2006/relationships/image" Target="../media/image674.png"/><Relationship Id="rId41" Type="http://schemas.openxmlformats.org/officeDocument/2006/relationships/image" Target="../media/image695.png"/><Relationship Id="rId54" Type="http://schemas.openxmlformats.org/officeDocument/2006/relationships/image" Target="../media/image708.png"/><Relationship Id="rId62" Type="http://schemas.openxmlformats.org/officeDocument/2006/relationships/image" Target="../media/image716.png"/><Relationship Id="rId1" Type="http://schemas.openxmlformats.org/officeDocument/2006/relationships/slideLayout" Target="../slideLayouts/slideLayout7.xml"/><Relationship Id="rId6" Type="http://schemas.openxmlformats.org/officeDocument/2006/relationships/image" Target="../media/image661.png"/><Relationship Id="rId15" Type="http://schemas.openxmlformats.org/officeDocument/2006/relationships/image" Target="../media/image669.png"/><Relationship Id="rId23" Type="http://schemas.openxmlformats.org/officeDocument/2006/relationships/image" Target="../media/image677.png"/><Relationship Id="rId28" Type="http://schemas.openxmlformats.org/officeDocument/2006/relationships/image" Target="../media/image682.png"/><Relationship Id="rId36" Type="http://schemas.openxmlformats.org/officeDocument/2006/relationships/image" Target="../media/image690.png"/><Relationship Id="rId49" Type="http://schemas.openxmlformats.org/officeDocument/2006/relationships/image" Target="../media/image703.png"/><Relationship Id="rId57" Type="http://schemas.openxmlformats.org/officeDocument/2006/relationships/image" Target="../media/image711.png"/><Relationship Id="rId10" Type="http://schemas.openxmlformats.org/officeDocument/2006/relationships/image" Target="../media/image665.png"/><Relationship Id="rId31" Type="http://schemas.openxmlformats.org/officeDocument/2006/relationships/image" Target="../media/image685.png"/><Relationship Id="rId44" Type="http://schemas.openxmlformats.org/officeDocument/2006/relationships/image" Target="../media/image698.png"/><Relationship Id="rId52" Type="http://schemas.openxmlformats.org/officeDocument/2006/relationships/image" Target="../media/image706.png"/><Relationship Id="rId60" Type="http://schemas.openxmlformats.org/officeDocument/2006/relationships/image" Target="../media/image714.png"/><Relationship Id="rId4" Type="http://schemas.openxmlformats.org/officeDocument/2006/relationships/image" Target="../media/image659.png"/><Relationship Id="rId9" Type="http://schemas.openxmlformats.org/officeDocument/2006/relationships/image" Target="../media/image664.png"/></Relationships>
</file>

<file path=ppt/slides/_rels/slide71.xml.rels><?xml version="1.0" encoding="UTF-8" standalone="yes"?>
<Relationships xmlns="http://schemas.openxmlformats.org/package/2006/relationships"><Relationship Id="rId8" Type="http://schemas.openxmlformats.org/officeDocument/2006/relationships/image" Target="../media/image723.png"/><Relationship Id="rId13" Type="http://schemas.openxmlformats.org/officeDocument/2006/relationships/image" Target="../media/image611.png"/><Relationship Id="rId3" Type="http://schemas.openxmlformats.org/officeDocument/2006/relationships/image" Target="../media/image718.png"/><Relationship Id="rId7" Type="http://schemas.openxmlformats.org/officeDocument/2006/relationships/image" Target="../media/image722.png"/><Relationship Id="rId12" Type="http://schemas.openxmlformats.org/officeDocument/2006/relationships/image" Target="../media/image727.png"/><Relationship Id="rId2" Type="http://schemas.openxmlformats.org/officeDocument/2006/relationships/image" Target="../media/image717.png"/><Relationship Id="rId1" Type="http://schemas.openxmlformats.org/officeDocument/2006/relationships/slideLayout" Target="../slideLayouts/slideLayout7.xml"/><Relationship Id="rId6" Type="http://schemas.openxmlformats.org/officeDocument/2006/relationships/image" Target="../media/image721.png"/><Relationship Id="rId11" Type="http://schemas.openxmlformats.org/officeDocument/2006/relationships/image" Target="../media/image726.png"/><Relationship Id="rId5" Type="http://schemas.openxmlformats.org/officeDocument/2006/relationships/image" Target="../media/image720.png"/><Relationship Id="rId10" Type="http://schemas.openxmlformats.org/officeDocument/2006/relationships/image" Target="../media/image725.png"/><Relationship Id="rId4" Type="http://schemas.openxmlformats.org/officeDocument/2006/relationships/image" Target="../media/image719.png"/><Relationship Id="rId9" Type="http://schemas.openxmlformats.org/officeDocument/2006/relationships/image" Target="../media/image724.png"/></Relationships>
</file>

<file path=ppt/slides/_rels/slide72.xml.rels><?xml version="1.0" encoding="UTF-8" standalone="yes"?>
<Relationships xmlns="http://schemas.openxmlformats.org/package/2006/relationships"><Relationship Id="rId8" Type="http://schemas.openxmlformats.org/officeDocument/2006/relationships/image" Target="../media/image734.png"/><Relationship Id="rId13" Type="http://schemas.openxmlformats.org/officeDocument/2006/relationships/image" Target="../media/image739.png"/><Relationship Id="rId18" Type="http://schemas.openxmlformats.org/officeDocument/2006/relationships/image" Target="../media/image744.png"/><Relationship Id="rId26" Type="http://schemas.openxmlformats.org/officeDocument/2006/relationships/image" Target="../media/image611.png"/><Relationship Id="rId3" Type="http://schemas.openxmlformats.org/officeDocument/2006/relationships/image" Target="../media/image729.png"/><Relationship Id="rId21" Type="http://schemas.openxmlformats.org/officeDocument/2006/relationships/image" Target="../media/image747.png"/><Relationship Id="rId7" Type="http://schemas.openxmlformats.org/officeDocument/2006/relationships/image" Target="../media/image733.png"/><Relationship Id="rId12" Type="http://schemas.openxmlformats.org/officeDocument/2006/relationships/image" Target="../media/image738.png"/><Relationship Id="rId17" Type="http://schemas.openxmlformats.org/officeDocument/2006/relationships/image" Target="../media/image743.jpg"/><Relationship Id="rId25" Type="http://schemas.openxmlformats.org/officeDocument/2006/relationships/image" Target="../media/image748.png"/><Relationship Id="rId2" Type="http://schemas.openxmlformats.org/officeDocument/2006/relationships/image" Target="../media/image728.png"/><Relationship Id="rId16" Type="http://schemas.openxmlformats.org/officeDocument/2006/relationships/image" Target="../media/image742.png"/><Relationship Id="rId20" Type="http://schemas.openxmlformats.org/officeDocument/2006/relationships/image" Target="../media/image746.png"/><Relationship Id="rId1" Type="http://schemas.openxmlformats.org/officeDocument/2006/relationships/slideLayout" Target="../slideLayouts/slideLayout7.xml"/><Relationship Id="rId6" Type="http://schemas.openxmlformats.org/officeDocument/2006/relationships/image" Target="../media/image732.png"/><Relationship Id="rId11" Type="http://schemas.openxmlformats.org/officeDocument/2006/relationships/image" Target="../media/image737.png"/><Relationship Id="rId24" Type="http://schemas.openxmlformats.org/officeDocument/2006/relationships/image" Target="../media/image725.png"/><Relationship Id="rId5" Type="http://schemas.openxmlformats.org/officeDocument/2006/relationships/image" Target="../media/image731.png"/><Relationship Id="rId15" Type="http://schemas.openxmlformats.org/officeDocument/2006/relationships/image" Target="../media/image741.png"/><Relationship Id="rId23" Type="http://schemas.openxmlformats.org/officeDocument/2006/relationships/image" Target="../media/image724.png"/><Relationship Id="rId10" Type="http://schemas.openxmlformats.org/officeDocument/2006/relationships/image" Target="../media/image736.jpg"/><Relationship Id="rId19" Type="http://schemas.openxmlformats.org/officeDocument/2006/relationships/image" Target="../media/image745.png"/><Relationship Id="rId4" Type="http://schemas.openxmlformats.org/officeDocument/2006/relationships/image" Target="../media/image730.png"/><Relationship Id="rId9" Type="http://schemas.openxmlformats.org/officeDocument/2006/relationships/image" Target="../media/image735.png"/><Relationship Id="rId14" Type="http://schemas.openxmlformats.org/officeDocument/2006/relationships/image" Target="../media/image740.png"/><Relationship Id="rId22" Type="http://schemas.openxmlformats.org/officeDocument/2006/relationships/image" Target="../media/image723.png"/></Relationships>
</file>

<file path=ppt/slides/_rels/slide73.xml.rels><?xml version="1.0" encoding="UTF-8" standalone="yes"?>
<Relationships xmlns="http://schemas.openxmlformats.org/package/2006/relationships"><Relationship Id="rId2" Type="http://schemas.openxmlformats.org/officeDocument/2006/relationships/image" Target="../media/image7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5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5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5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5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bing.com/ck/a?!&amp;&amp;p=b248a506298e672cb301385e009a70f2049ff7f1dd13c4e52655ab32b5ae0a00JmltdHM9MTc0MzgxMTIwMA&amp;ptn=3&amp;ver=2&amp;hsh=4&amp;fclid=0886a6aa-d6f9-6da5-16e4-b307d74b6c10&amp;psq=tiktokenizer&amp;u=a1aHR0cHM6Ly90aWt0b2tlbml6ZXIudmVyY2VsLmFwcC8&amp;ntb=1" TargetMode="External"/><Relationship Id="rId2" Type="http://schemas.openxmlformats.org/officeDocument/2006/relationships/hyperlink" Target="https://projector.tensorflow.org/" TargetMode="External"/><Relationship Id="rId1" Type="http://schemas.openxmlformats.org/officeDocument/2006/relationships/slideLayout" Target="../slideLayouts/slideLayout2.xml"/><Relationship Id="rId4" Type="http://schemas.openxmlformats.org/officeDocument/2006/relationships/hyperlink" Target="https://huggingface.co/spaces/Xenova/the-tokenizer-playground"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65.png"/><Relationship Id="rId2" Type="http://schemas.openxmlformats.org/officeDocument/2006/relationships/image" Target="../media/image764.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767.jpeg"/><Relationship Id="rId2" Type="http://schemas.openxmlformats.org/officeDocument/2006/relationships/image" Target="../media/image766.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769.jpeg"/><Relationship Id="rId2" Type="http://schemas.openxmlformats.org/officeDocument/2006/relationships/image" Target="../media/image768.jpeg"/><Relationship Id="rId1" Type="http://schemas.openxmlformats.org/officeDocument/2006/relationships/slideLayout" Target="../slideLayouts/slideLayout13.xml"/><Relationship Id="rId4" Type="http://schemas.openxmlformats.org/officeDocument/2006/relationships/image" Target="../media/image770.jpeg"/></Relationships>
</file>

<file path=ppt/slides/_rels/slide93.xml.rels><?xml version="1.0" encoding="UTF-8" standalone="yes"?>
<Relationships xmlns="http://schemas.openxmlformats.org/package/2006/relationships"><Relationship Id="rId3" Type="http://schemas.openxmlformats.org/officeDocument/2006/relationships/image" Target="../media/image772.jpeg"/><Relationship Id="rId2" Type="http://schemas.openxmlformats.org/officeDocument/2006/relationships/image" Target="../media/image771.jpe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774.jpeg"/><Relationship Id="rId2" Type="http://schemas.openxmlformats.org/officeDocument/2006/relationships/image" Target="../media/image773.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775.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777.jpeg"/><Relationship Id="rId2" Type="http://schemas.openxmlformats.org/officeDocument/2006/relationships/image" Target="../media/image776.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778.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779.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B29E024-BD28-487B-9D36-BA6304219DD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9448226" y="2905449"/>
            <a:ext cx="1047098" cy="1047098"/>
          </a:xfrm>
          <a:prstGeom prst="rect">
            <a:avLst/>
          </a:prstGeom>
        </p:spPr>
      </p:pic>
      <p:pic>
        <p:nvPicPr>
          <p:cNvPr id="21" name="Picture 20">
            <a:extLst>
              <a:ext uri="{FF2B5EF4-FFF2-40B4-BE49-F238E27FC236}">
                <a16:creationId xmlns:a16="http://schemas.microsoft.com/office/drawing/2014/main" id="{78A25BA2-A3FD-4145-A9CB-BEE72442626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a:off x="1257624" y="2640104"/>
            <a:ext cx="1577788" cy="1577788"/>
          </a:xfrm>
          <a:prstGeom prst="rect">
            <a:avLst/>
          </a:prstGeom>
        </p:spPr>
      </p:pic>
      <p:pic>
        <p:nvPicPr>
          <p:cNvPr id="4" name="Picture 3">
            <a:extLst>
              <a:ext uri="{FF2B5EF4-FFF2-40B4-BE49-F238E27FC236}">
                <a16:creationId xmlns:a16="http://schemas.microsoft.com/office/drawing/2014/main" id="{0E3513A3-8017-46E3-9CBD-E1F1D0784426}"/>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Effect>
                      <a14:saturation sat="66000"/>
                    </a14:imgEffect>
                  </a14:imgLayer>
                </a14:imgProps>
              </a:ext>
            </a:extLst>
          </a:blip>
          <a:stretch>
            <a:fillRect/>
          </a:stretch>
        </p:blipFill>
        <p:spPr>
          <a:xfrm>
            <a:off x="3742994" y="266257"/>
            <a:ext cx="4706007" cy="6325483"/>
          </a:xfrm>
          <a:prstGeom prst="rect">
            <a:avLst/>
          </a:prstGeom>
        </p:spPr>
      </p:pic>
      <p:sp>
        <p:nvSpPr>
          <p:cNvPr id="5" name="TextBox 4">
            <a:extLst>
              <a:ext uri="{FF2B5EF4-FFF2-40B4-BE49-F238E27FC236}">
                <a16:creationId xmlns:a16="http://schemas.microsoft.com/office/drawing/2014/main" id="{B2F1F53C-9730-4EE3-A087-1B152AFA5452}"/>
              </a:ext>
            </a:extLst>
          </p:cNvPr>
          <p:cNvSpPr txBox="1"/>
          <p:nvPr/>
        </p:nvSpPr>
        <p:spPr>
          <a:xfrm>
            <a:off x="3137939" y="1351506"/>
            <a:ext cx="6187774" cy="4154984"/>
          </a:xfrm>
          <a:prstGeom prst="rect">
            <a:avLst/>
          </a:prstGeom>
          <a:noFill/>
        </p:spPr>
        <p:txBody>
          <a:bodyPr wrap="square" rtlCol="0">
            <a:spAutoFit/>
          </a:bodyPr>
          <a:lstStyle/>
          <a:p>
            <a:r>
              <a:rPr lang="en-IN" sz="8800">
                <a:latin typeface="Calibri" panose="020F0502020204030204" pitchFamily="34" charset="0"/>
                <a:ea typeface="Calibri" panose="020F0502020204030204" pitchFamily="34" charset="0"/>
                <a:cs typeface="Calibri" panose="020F0502020204030204" pitchFamily="34" charset="0"/>
              </a:rPr>
              <a:t>Transformers</a:t>
            </a:r>
          </a:p>
          <a:p>
            <a:r>
              <a:rPr lang="en-IN" sz="8800">
                <a:latin typeface="Calibri" panose="020F0502020204030204" pitchFamily="34" charset="0"/>
                <a:ea typeface="Calibri" panose="020F0502020204030204" pitchFamily="34" charset="0"/>
                <a:cs typeface="Calibri" panose="020F0502020204030204" pitchFamily="34" charset="0"/>
              </a:rPr>
              <a:t>         and	</a:t>
            </a:r>
          </a:p>
          <a:p>
            <a:r>
              <a:rPr lang="en-IN" sz="8800">
                <a:latin typeface="Calibri" panose="020F0502020204030204" pitchFamily="34" charset="0"/>
                <a:ea typeface="Calibri" panose="020F0502020204030204" pitchFamily="34" charset="0"/>
                <a:cs typeface="Calibri" panose="020F0502020204030204" pitchFamily="34" charset="0"/>
              </a:rPr>
              <a:t>	Diffusion   </a:t>
            </a:r>
          </a:p>
        </p:txBody>
      </p:sp>
      <p:pic>
        <p:nvPicPr>
          <p:cNvPr id="7" name="Picture 6">
            <a:extLst>
              <a:ext uri="{FF2B5EF4-FFF2-40B4-BE49-F238E27FC236}">
                <a16:creationId xmlns:a16="http://schemas.microsoft.com/office/drawing/2014/main" id="{C0326447-CBA5-48A3-8049-AE0137A278F2}"/>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Blur/>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2017059" cy="2017059"/>
          </a:xfrm>
          <a:prstGeom prst="rect">
            <a:avLst/>
          </a:prstGeom>
        </p:spPr>
      </p:pic>
      <p:pic>
        <p:nvPicPr>
          <p:cNvPr id="9" name="Picture 8">
            <a:extLst>
              <a:ext uri="{FF2B5EF4-FFF2-40B4-BE49-F238E27FC236}">
                <a16:creationId xmlns:a16="http://schemas.microsoft.com/office/drawing/2014/main" id="{79946C7D-6854-4500-923A-C5AACC6997CA}"/>
              </a:ext>
            </a:extLst>
          </p:cNvPr>
          <p:cNvPicPr>
            <a:picLocks noChangeAspect="1"/>
          </p:cNvPicPr>
          <p:nvPr/>
        </p:nvPicPr>
        <p:blipFill>
          <a:blip r:embed="rId10">
            <a:extLst>
              <a:ext uri="{BEBA8EAE-BF5A-486C-A8C5-ECC9F3942E4B}">
                <a14:imgProps xmlns:a14="http://schemas.microsoft.com/office/drawing/2010/main">
                  <a14:imgLayer r:embed="rId11">
                    <a14:imgEffect>
                      <a14:artisticGlowDiffused/>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5280212"/>
            <a:ext cx="1577787" cy="1577787"/>
          </a:xfrm>
          <a:prstGeom prst="rect">
            <a:avLst/>
          </a:prstGeom>
        </p:spPr>
      </p:pic>
      <p:pic>
        <p:nvPicPr>
          <p:cNvPr id="11" name="Picture 10">
            <a:extLst>
              <a:ext uri="{FF2B5EF4-FFF2-40B4-BE49-F238E27FC236}">
                <a16:creationId xmlns:a16="http://schemas.microsoft.com/office/drawing/2014/main" id="{7CFC004A-9908-46E6-9852-261EE27E408C}"/>
              </a:ext>
            </a:extLst>
          </p:cNvPr>
          <p:cNvPicPr>
            <a:picLocks noChangeAspect="1"/>
          </p:cNvPicPr>
          <p:nvPr/>
        </p:nvPicPr>
        <p:blipFill>
          <a:blip r:embed="rId12">
            <a:extLst>
              <a:ext uri="{BEBA8EAE-BF5A-486C-A8C5-ECC9F3942E4B}">
                <a14:imgProps xmlns:a14="http://schemas.microsoft.com/office/drawing/2010/main">
                  <a14:imgLayer r:embed="rId13">
                    <a14:imgEffect>
                      <a14:artisticGlowDiffused/>
                    </a14:imgEffect>
                  </a14:imgLayer>
                </a14:imgProps>
              </a:ext>
              <a:ext uri="{28A0092B-C50C-407E-A947-70E740481C1C}">
                <a14:useLocalDpi xmlns:a14="http://schemas.microsoft.com/office/drawing/2010/main" val="0"/>
              </a:ext>
            </a:extLst>
          </a:blip>
          <a:stretch>
            <a:fillRect/>
          </a:stretch>
        </p:blipFill>
        <p:spPr>
          <a:xfrm>
            <a:off x="10399059" y="0"/>
            <a:ext cx="1789134" cy="1789134"/>
          </a:xfrm>
          <a:prstGeom prst="rect">
            <a:avLst/>
          </a:prstGeom>
        </p:spPr>
      </p:pic>
      <p:pic>
        <p:nvPicPr>
          <p:cNvPr id="19" name="Picture 18">
            <a:extLst>
              <a:ext uri="{FF2B5EF4-FFF2-40B4-BE49-F238E27FC236}">
                <a16:creationId xmlns:a16="http://schemas.microsoft.com/office/drawing/2014/main" id="{50E6209D-A461-496E-ABDF-CBBCADACEC90}"/>
              </a:ext>
            </a:extLst>
          </p:cNvPr>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Blur/>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0495324" y="5351929"/>
            <a:ext cx="1692869" cy="1506071"/>
          </a:xfrm>
          <a:prstGeom prst="rect">
            <a:avLst/>
          </a:prstGeom>
        </p:spPr>
      </p:pic>
      <p:pic>
        <p:nvPicPr>
          <p:cNvPr id="31" name="Picture 30">
            <a:extLst>
              <a:ext uri="{FF2B5EF4-FFF2-40B4-BE49-F238E27FC236}">
                <a16:creationId xmlns:a16="http://schemas.microsoft.com/office/drawing/2014/main" id="{BEE685EE-4D0A-4909-B9CE-386707B368B9}"/>
              </a:ext>
            </a:extLst>
          </p:cNvPr>
          <p:cNvPicPr>
            <a:picLocks noChangeAspect="1"/>
          </p:cNvPicPr>
          <p:nvPr/>
        </p:nvPicPr>
        <p:blipFill>
          <a:blip r:embed="rId16">
            <a:lum bright="70000" contrast="-70000"/>
            <a:extLst>
              <a:ext uri="{BEBA8EAE-BF5A-486C-A8C5-ECC9F3942E4B}">
                <a14:imgProps xmlns:a14="http://schemas.microsoft.com/office/drawing/2010/main">
                  <a14:imgLayer r:embed="rId17">
                    <a14:imgEffect>
                      <a14:artisticBlur/>
                    </a14:imgEffect>
                  </a14:imgLayer>
                </a14:imgProps>
              </a:ext>
              <a:ext uri="{28A0092B-C50C-407E-A947-70E740481C1C}">
                <a14:useLocalDpi xmlns:a14="http://schemas.microsoft.com/office/drawing/2010/main" val="0"/>
              </a:ext>
            </a:extLst>
          </a:blip>
          <a:stretch>
            <a:fillRect/>
          </a:stretch>
        </p:blipFill>
        <p:spPr>
          <a:xfrm>
            <a:off x="8157828" y="564914"/>
            <a:ext cx="1194133" cy="671700"/>
          </a:xfrm>
          <a:prstGeom prst="rect">
            <a:avLst/>
          </a:prstGeom>
        </p:spPr>
      </p:pic>
      <p:pic>
        <p:nvPicPr>
          <p:cNvPr id="33" name="Picture 32">
            <a:extLst>
              <a:ext uri="{FF2B5EF4-FFF2-40B4-BE49-F238E27FC236}">
                <a16:creationId xmlns:a16="http://schemas.microsoft.com/office/drawing/2014/main" id="{3C92E015-1DAF-4EC1-B15D-94899710809C}"/>
              </a:ext>
            </a:extLst>
          </p:cNvPr>
          <p:cNvPicPr>
            <a:picLocks noChangeAspect="1"/>
          </p:cNvPicPr>
          <p:nvPr/>
        </p:nvPicPr>
        <p:blipFill>
          <a:blip r:embed="rId18">
            <a:lum bright="70000" contrast="-70000"/>
            <a:extLst>
              <a:ext uri="{BEBA8EAE-BF5A-486C-A8C5-ECC9F3942E4B}">
                <a14:imgProps xmlns:a14="http://schemas.microsoft.com/office/drawing/2010/main">
                  <a14:imgLayer r:embed="rId19">
                    <a14:imgEffect>
                      <a14:artisticBlur/>
                    </a14:imgEffect>
                  </a14:imgLayer>
                </a14:imgProps>
              </a:ext>
              <a:ext uri="{28A0092B-C50C-407E-A947-70E740481C1C}">
                <a14:useLocalDpi xmlns:a14="http://schemas.microsoft.com/office/drawing/2010/main" val="0"/>
              </a:ext>
            </a:extLst>
          </a:blip>
          <a:stretch>
            <a:fillRect/>
          </a:stretch>
        </p:blipFill>
        <p:spPr>
          <a:xfrm>
            <a:off x="5446029" y="6196405"/>
            <a:ext cx="664274" cy="664274"/>
          </a:xfrm>
          <a:prstGeom prst="rect">
            <a:avLst/>
          </a:prstGeom>
        </p:spPr>
      </p:pic>
      <p:pic>
        <p:nvPicPr>
          <p:cNvPr id="35" name="Picture 34">
            <a:extLst>
              <a:ext uri="{FF2B5EF4-FFF2-40B4-BE49-F238E27FC236}">
                <a16:creationId xmlns:a16="http://schemas.microsoft.com/office/drawing/2014/main" id="{DBEC4A34-77ED-4313-93BB-2EA103DE700A}"/>
              </a:ext>
            </a:extLst>
          </p:cNvPr>
          <p:cNvPicPr>
            <a:picLocks noChangeAspect="1"/>
          </p:cNvPicPr>
          <p:nvPr/>
        </p:nvPicPr>
        <p:blipFill rotWithShape="1">
          <a:blip r:embed="rId20">
            <a:lum bright="70000" contrast="-70000"/>
            <a:extLst>
              <a:ext uri="{28A0092B-C50C-407E-A947-70E740481C1C}">
                <a14:useLocalDpi xmlns:a14="http://schemas.microsoft.com/office/drawing/2010/main" val="0"/>
              </a:ext>
            </a:extLst>
          </a:blip>
          <a:srcRect l="49299" t="19621" r="28358" b="33519"/>
          <a:stretch/>
        </p:blipFill>
        <p:spPr>
          <a:xfrm>
            <a:off x="4437264" y="151785"/>
            <a:ext cx="1008765" cy="1057836"/>
          </a:xfrm>
          <a:prstGeom prst="rect">
            <a:avLst/>
          </a:prstGeom>
        </p:spPr>
      </p:pic>
      <p:pic>
        <p:nvPicPr>
          <p:cNvPr id="38" name="Picture 37">
            <a:extLst>
              <a:ext uri="{FF2B5EF4-FFF2-40B4-BE49-F238E27FC236}">
                <a16:creationId xmlns:a16="http://schemas.microsoft.com/office/drawing/2014/main" id="{46C86588-7E93-494F-9C84-61B03DDFB2ED}"/>
              </a:ext>
            </a:extLst>
          </p:cNvPr>
          <p:cNvPicPr>
            <a:picLocks noChangeAspect="1"/>
          </p:cNvPicPr>
          <p:nvPr/>
        </p:nvPicPr>
        <p:blipFill rotWithShape="1">
          <a:blip r:embed="rId21">
            <a:extLst>
              <a:ext uri="{BEBA8EAE-BF5A-486C-A8C5-ECC9F3942E4B}">
                <a14:imgProps xmlns:a14="http://schemas.microsoft.com/office/drawing/2010/main">
                  <a14:imgLayer r:embed="rId22">
                    <a14:imgEffect>
                      <a14:artisticBlur/>
                    </a14:imgEffect>
                    <a14:imgEffect>
                      <a14:saturation sat="66000"/>
                    </a14:imgEffect>
                  </a14:imgLayer>
                </a14:imgProps>
              </a:ext>
              <a:ext uri="{28A0092B-C50C-407E-A947-70E740481C1C}">
                <a14:useLocalDpi xmlns:a14="http://schemas.microsoft.com/office/drawing/2010/main" val="0"/>
              </a:ext>
            </a:extLst>
          </a:blip>
          <a:srcRect l="17234" t="32102" r="66417" b="32779"/>
          <a:stretch/>
        </p:blipFill>
        <p:spPr>
          <a:xfrm>
            <a:off x="2261227" y="4625787"/>
            <a:ext cx="437440" cy="528919"/>
          </a:xfrm>
          <a:prstGeom prst="rect">
            <a:avLst/>
          </a:prstGeom>
        </p:spPr>
      </p:pic>
    </p:spTree>
    <p:extLst>
      <p:ext uri="{BB962C8B-B14F-4D97-AF65-F5344CB8AC3E}">
        <p14:creationId xmlns:p14="http://schemas.microsoft.com/office/powerpoint/2010/main" val="155313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circle(in)">
                                      <p:cBhvr>
                                        <p:cTn id="10" dur="2000"/>
                                        <p:tgtEl>
                                          <p:spTgt spid="35"/>
                                        </p:tgtEl>
                                      </p:cBhvr>
                                    </p:animEffect>
                                  </p:childTnLst>
                                </p:cTn>
                              </p:par>
                              <p:par>
                                <p:cTn id="11" presetID="6" presetClass="entr" presetSubtype="16"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circle(in)">
                                      <p:cBhvr>
                                        <p:cTn id="13" dur="2000"/>
                                        <p:tgtEl>
                                          <p:spTgt spid="31"/>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circle(in)">
                                      <p:cBhvr>
                                        <p:cTn id="19" dur="2000"/>
                                        <p:tgtEl>
                                          <p:spTgt spid="29"/>
                                        </p:tgtEl>
                                      </p:cBhvr>
                                    </p:animEffect>
                                  </p:childTnLst>
                                </p:cTn>
                              </p:par>
                              <p:par>
                                <p:cTn id="20" presetID="6" presetClass="entr" presetSubtype="16"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ircle(in)">
                                      <p:cBhvr>
                                        <p:cTn id="22" dur="2000"/>
                                        <p:tgtEl>
                                          <p:spTgt spid="21"/>
                                        </p:tgtEl>
                                      </p:cBhvr>
                                    </p:animEffect>
                                  </p:childTnLst>
                                </p:cTn>
                              </p:par>
                              <p:par>
                                <p:cTn id="23" presetID="6"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000"/>
                                        <p:tgtEl>
                                          <p:spTgt spid="9"/>
                                        </p:tgtEl>
                                      </p:cBhvr>
                                    </p:animEffect>
                                  </p:childTnLst>
                                </p:cTn>
                              </p:par>
                              <p:par>
                                <p:cTn id="26" presetID="6" presetClass="entr" presetSubtype="16"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circle(in)">
                                      <p:cBhvr>
                                        <p:cTn id="28" dur="2000"/>
                                        <p:tgtEl>
                                          <p:spTgt spid="33"/>
                                        </p:tgtEl>
                                      </p:cBhvr>
                                    </p:animEffect>
                                  </p:childTnLst>
                                </p:cTn>
                              </p:par>
                              <p:par>
                                <p:cTn id="29" presetID="6" presetClass="entr" presetSubtype="16"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circle(in)">
                                      <p:cBhvr>
                                        <p:cTn id="31" dur="2000"/>
                                        <p:tgtEl>
                                          <p:spTgt spid="19"/>
                                        </p:tgtEl>
                                      </p:cBhvr>
                                    </p:animEffect>
                                  </p:childTnLst>
                                </p:cTn>
                              </p:par>
                              <p:par>
                                <p:cTn id="32" presetID="6" presetClass="entr" presetSubtype="16"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circle(in)">
                                      <p:cBhvr>
                                        <p:cTn id="34"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1D0B93-5A88-4F29-AB20-E1C35FC66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23" y="61442"/>
            <a:ext cx="11307753" cy="6735115"/>
          </a:xfrm>
          <a:prstGeom prst="rect">
            <a:avLst/>
          </a:prstGeom>
        </p:spPr>
      </p:pic>
    </p:spTree>
    <p:extLst>
      <p:ext uri="{BB962C8B-B14F-4D97-AF65-F5344CB8AC3E}">
        <p14:creationId xmlns:p14="http://schemas.microsoft.com/office/powerpoint/2010/main" val="24540820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8054"/>
            <a:ext cx="6324581" cy="370077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167" y="2994526"/>
            <a:ext cx="5928142" cy="3345453"/>
          </a:xfrm>
          <a:prstGeom prst="rect">
            <a:avLst/>
          </a:prstGeom>
        </p:spPr>
      </p:pic>
      <p:pic>
        <p:nvPicPr>
          <p:cNvPr id="6" name="Picture 5"/>
          <p:cNvPicPr>
            <a:picLocks noChangeAspect="1"/>
          </p:cNvPicPr>
          <p:nvPr/>
        </p:nvPicPr>
        <p:blipFill>
          <a:blip r:embed="rId4"/>
          <a:stretch>
            <a:fillRect/>
          </a:stretch>
        </p:blipFill>
        <p:spPr>
          <a:xfrm>
            <a:off x="1325660" y="329410"/>
            <a:ext cx="8983329" cy="1467055"/>
          </a:xfrm>
          <a:prstGeom prst="rect">
            <a:avLst/>
          </a:prstGeom>
        </p:spPr>
      </p:pic>
    </p:spTree>
    <p:extLst>
      <p:ext uri="{BB962C8B-B14F-4D97-AF65-F5344CB8AC3E}">
        <p14:creationId xmlns:p14="http://schemas.microsoft.com/office/powerpoint/2010/main" val="719597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1617" y="803840"/>
            <a:ext cx="8243938" cy="5411021"/>
          </a:xfrm>
          <a:prstGeom prst="rect">
            <a:avLst/>
          </a:prstGeom>
        </p:spPr>
      </p:pic>
    </p:spTree>
    <p:extLst>
      <p:ext uri="{BB962C8B-B14F-4D97-AF65-F5344CB8AC3E}">
        <p14:creationId xmlns:p14="http://schemas.microsoft.com/office/powerpoint/2010/main" val="7167034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9988" y="661311"/>
            <a:ext cx="10503143" cy="5466084"/>
          </a:xfrm>
          <a:prstGeom prst="rect">
            <a:avLst/>
          </a:prstGeom>
        </p:spPr>
      </p:pic>
    </p:spTree>
    <p:extLst>
      <p:ext uri="{BB962C8B-B14F-4D97-AF65-F5344CB8AC3E}">
        <p14:creationId xmlns:p14="http://schemas.microsoft.com/office/powerpoint/2010/main" val="13655863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0503" y="292254"/>
            <a:ext cx="11540239" cy="6136477"/>
          </a:xfrm>
          <a:prstGeom prst="rect">
            <a:avLst/>
          </a:prstGeom>
        </p:spPr>
      </p:pic>
    </p:spTree>
    <p:extLst>
      <p:ext uri="{BB962C8B-B14F-4D97-AF65-F5344CB8AC3E}">
        <p14:creationId xmlns:p14="http://schemas.microsoft.com/office/powerpoint/2010/main" val="12181133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9337" y="156706"/>
            <a:ext cx="11826240" cy="6544588"/>
          </a:xfrm>
          <a:prstGeom prst="rect">
            <a:avLst/>
          </a:prstGeom>
        </p:spPr>
      </p:pic>
    </p:spTree>
    <p:extLst>
      <p:ext uri="{BB962C8B-B14F-4D97-AF65-F5344CB8AC3E}">
        <p14:creationId xmlns:p14="http://schemas.microsoft.com/office/powerpoint/2010/main" val="14053585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2736" y="755353"/>
            <a:ext cx="9848510" cy="5231790"/>
          </a:xfrm>
          <a:prstGeom prst="rect">
            <a:avLst/>
          </a:prstGeom>
        </p:spPr>
      </p:pic>
    </p:spTree>
    <p:extLst>
      <p:ext uri="{BB962C8B-B14F-4D97-AF65-F5344CB8AC3E}">
        <p14:creationId xmlns:p14="http://schemas.microsoft.com/office/powerpoint/2010/main" val="17207552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0275" y="350372"/>
            <a:ext cx="11103748" cy="6388926"/>
          </a:xfrm>
          <a:prstGeom prst="rect">
            <a:avLst/>
          </a:prstGeom>
        </p:spPr>
      </p:pic>
    </p:spTree>
    <p:extLst>
      <p:ext uri="{BB962C8B-B14F-4D97-AF65-F5344CB8AC3E}">
        <p14:creationId xmlns:p14="http://schemas.microsoft.com/office/powerpoint/2010/main" val="7554577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670" y="750554"/>
            <a:ext cx="10035867" cy="5662439"/>
          </a:xfrm>
          <a:prstGeom prst="rect">
            <a:avLst/>
          </a:prstGeom>
        </p:spPr>
      </p:pic>
    </p:spTree>
    <p:extLst>
      <p:ext uri="{BB962C8B-B14F-4D97-AF65-F5344CB8AC3E}">
        <p14:creationId xmlns:p14="http://schemas.microsoft.com/office/powerpoint/2010/main" val="18962922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6158" y="752054"/>
            <a:ext cx="10844026" cy="5505920"/>
          </a:xfrm>
          <a:prstGeom prst="rect">
            <a:avLst/>
          </a:prstGeom>
        </p:spPr>
      </p:pic>
    </p:spTree>
    <p:extLst>
      <p:ext uri="{BB962C8B-B14F-4D97-AF65-F5344CB8AC3E}">
        <p14:creationId xmlns:p14="http://schemas.microsoft.com/office/powerpoint/2010/main" val="3598323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08E9E3-B2F5-4F78-A73B-AAAD43013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92" y="218627"/>
            <a:ext cx="11041016" cy="6420746"/>
          </a:xfrm>
          <a:prstGeom prst="rect">
            <a:avLst/>
          </a:prstGeom>
        </p:spPr>
      </p:pic>
    </p:spTree>
    <p:extLst>
      <p:ext uri="{BB962C8B-B14F-4D97-AF65-F5344CB8AC3E}">
        <p14:creationId xmlns:p14="http://schemas.microsoft.com/office/powerpoint/2010/main" val="105597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3927-94D0-CA71-59C9-972EC5AE6DA8}"/>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503260A-76E9-1D9B-D3AB-3406C6F5A44C}"/>
              </a:ext>
            </a:extLst>
          </p:cNvPr>
          <p:cNvSpPr>
            <a:spLocks noGrp="1"/>
          </p:cNvSpPr>
          <p:nvPr>
            <p:ph type="subTitle" idx="1"/>
          </p:nvPr>
        </p:nvSpPr>
        <p:spPr/>
        <p:txBody>
          <a:bodyPr/>
          <a:lstStyle/>
          <a:p>
            <a:endParaRPr lang="en-IN"/>
          </a:p>
        </p:txBody>
      </p:sp>
      <p:pic>
        <p:nvPicPr>
          <p:cNvPr id="5" name="Picture 4" descr="A black background with white text&#10;&#10;AI-generated content may be incorrect.">
            <a:extLst>
              <a:ext uri="{FF2B5EF4-FFF2-40B4-BE49-F238E27FC236}">
                <a16:creationId xmlns:a16="http://schemas.microsoft.com/office/drawing/2014/main" id="{9D92A6B9-25C1-3CDE-1FEC-45B4BE8D2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908" y="671945"/>
            <a:ext cx="10581681" cy="5195455"/>
          </a:xfrm>
          <a:prstGeom prst="rect">
            <a:avLst/>
          </a:prstGeom>
        </p:spPr>
      </p:pic>
    </p:spTree>
    <p:extLst>
      <p:ext uri="{BB962C8B-B14F-4D97-AF65-F5344CB8AC3E}">
        <p14:creationId xmlns:p14="http://schemas.microsoft.com/office/powerpoint/2010/main" val="426642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0E0C3-925C-4569-A3CE-69DA25393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87" y="861654"/>
            <a:ext cx="10936226" cy="5134692"/>
          </a:xfrm>
          <a:prstGeom prst="rect">
            <a:avLst/>
          </a:prstGeom>
        </p:spPr>
      </p:pic>
    </p:spTree>
    <p:extLst>
      <p:ext uri="{BB962C8B-B14F-4D97-AF65-F5344CB8AC3E}">
        <p14:creationId xmlns:p14="http://schemas.microsoft.com/office/powerpoint/2010/main" val="23475618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456D2-4CDD-443D-AEBE-847FD651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1" y="661601"/>
            <a:ext cx="11374437" cy="5534797"/>
          </a:xfrm>
          <a:prstGeom prst="rect">
            <a:avLst/>
          </a:prstGeom>
        </p:spPr>
      </p:pic>
    </p:spTree>
    <p:extLst>
      <p:ext uri="{BB962C8B-B14F-4D97-AF65-F5344CB8AC3E}">
        <p14:creationId xmlns:p14="http://schemas.microsoft.com/office/powerpoint/2010/main" val="12224212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D7ACD-EB58-424A-8358-3382ED76B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87" y="690180"/>
            <a:ext cx="11117226" cy="5477639"/>
          </a:xfrm>
          <a:prstGeom prst="rect">
            <a:avLst/>
          </a:prstGeom>
        </p:spPr>
      </p:pic>
    </p:spTree>
    <p:extLst>
      <p:ext uri="{BB962C8B-B14F-4D97-AF65-F5344CB8AC3E}">
        <p14:creationId xmlns:p14="http://schemas.microsoft.com/office/powerpoint/2010/main" val="23358645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812AEE-D917-40DA-8A36-3FD847720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24" y="618733"/>
            <a:ext cx="10764752" cy="5620534"/>
          </a:xfrm>
          <a:prstGeom prst="rect">
            <a:avLst/>
          </a:prstGeom>
        </p:spPr>
      </p:pic>
    </p:spTree>
    <p:extLst>
      <p:ext uri="{BB962C8B-B14F-4D97-AF65-F5344CB8AC3E}">
        <p14:creationId xmlns:p14="http://schemas.microsoft.com/office/powerpoint/2010/main" val="19821003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518364-A02A-426C-84AE-153BD04FE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703" y="471074"/>
            <a:ext cx="9802593" cy="5915851"/>
          </a:xfrm>
          <a:prstGeom prst="rect">
            <a:avLst/>
          </a:prstGeom>
        </p:spPr>
      </p:pic>
    </p:spTree>
    <p:extLst>
      <p:ext uri="{BB962C8B-B14F-4D97-AF65-F5344CB8AC3E}">
        <p14:creationId xmlns:p14="http://schemas.microsoft.com/office/powerpoint/2010/main" val="27066108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35953D-CA96-4C1D-A65C-D74E955F8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92" y="304364"/>
            <a:ext cx="11403016" cy="6249272"/>
          </a:xfrm>
          <a:prstGeom prst="rect">
            <a:avLst/>
          </a:prstGeom>
        </p:spPr>
      </p:pic>
    </p:spTree>
    <p:extLst>
      <p:ext uri="{BB962C8B-B14F-4D97-AF65-F5344CB8AC3E}">
        <p14:creationId xmlns:p14="http://schemas.microsoft.com/office/powerpoint/2010/main" val="1339912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21056-2706-4099-AB40-4C084AFB0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60" y="271022"/>
            <a:ext cx="11498280" cy="6315956"/>
          </a:xfrm>
          <a:prstGeom prst="rect">
            <a:avLst/>
          </a:prstGeom>
        </p:spPr>
      </p:pic>
    </p:spTree>
    <p:extLst>
      <p:ext uri="{BB962C8B-B14F-4D97-AF65-F5344CB8AC3E}">
        <p14:creationId xmlns:p14="http://schemas.microsoft.com/office/powerpoint/2010/main" val="31510691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C7D22D-1A61-4FE3-98BA-E1E3ED87A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914" y="180521"/>
            <a:ext cx="9288171" cy="6496957"/>
          </a:xfrm>
          <a:prstGeom prst="rect">
            <a:avLst/>
          </a:prstGeom>
        </p:spPr>
      </p:pic>
    </p:spTree>
    <p:extLst>
      <p:ext uri="{BB962C8B-B14F-4D97-AF65-F5344CB8AC3E}">
        <p14:creationId xmlns:p14="http://schemas.microsoft.com/office/powerpoint/2010/main" val="35932183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99C32-7661-4E77-A240-4E01CCA70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07" y="242443"/>
            <a:ext cx="11536385" cy="6373114"/>
          </a:xfrm>
          <a:prstGeom prst="rect">
            <a:avLst/>
          </a:prstGeom>
        </p:spPr>
      </p:pic>
    </p:spTree>
    <p:extLst>
      <p:ext uri="{BB962C8B-B14F-4D97-AF65-F5344CB8AC3E}">
        <p14:creationId xmlns:p14="http://schemas.microsoft.com/office/powerpoint/2010/main" val="17081087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57545B-338C-492E-984F-2C274828B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18" y="228153"/>
            <a:ext cx="11564964" cy="6401693"/>
          </a:xfrm>
          <a:prstGeom prst="rect">
            <a:avLst/>
          </a:prstGeom>
        </p:spPr>
      </p:pic>
    </p:spTree>
    <p:extLst>
      <p:ext uri="{BB962C8B-B14F-4D97-AF65-F5344CB8AC3E}">
        <p14:creationId xmlns:p14="http://schemas.microsoft.com/office/powerpoint/2010/main" val="2171205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AI-generated content may be incorrect.">
            <a:extLst>
              <a:ext uri="{FF2B5EF4-FFF2-40B4-BE49-F238E27FC236}">
                <a16:creationId xmlns:a16="http://schemas.microsoft.com/office/drawing/2014/main" id="{296F88D3-A071-E841-9BC0-8A88C2D817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2083" y="758435"/>
            <a:ext cx="9403625" cy="5341130"/>
          </a:xfrm>
        </p:spPr>
      </p:pic>
    </p:spTree>
    <p:extLst>
      <p:ext uri="{BB962C8B-B14F-4D97-AF65-F5344CB8AC3E}">
        <p14:creationId xmlns:p14="http://schemas.microsoft.com/office/powerpoint/2010/main" val="10603668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DD2E01-49EE-4C81-9A31-99166751F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76" y="166232"/>
            <a:ext cx="11631648" cy="6525536"/>
          </a:xfrm>
          <a:prstGeom prst="rect">
            <a:avLst/>
          </a:prstGeom>
        </p:spPr>
      </p:pic>
    </p:spTree>
    <p:extLst>
      <p:ext uri="{BB962C8B-B14F-4D97-AF65-F5344CB8AC3E}">
        <p14:creationId xmlns:p14="http://schemas.microsoft.com/office/powerpoint/2010/main" val="14179756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4569B-1D6D-468F-92A9-0C517783C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33" y="209100"/>
            <a:ext cx="11698333" cy="6439799"/>
          </a:xfrm>
          <a:prstGeom prst="rect">
            <a:avLst/>
          </a:prstGeom>
        </p:spPr>
      </p:pic>
    </p:spTree>
    <p:extLst>
      <p:ext uri="{BB962C8B-B14F-4D97-AF65-F5344CB8AC3E}">
        <p14:creationId xmlns:p14="http://schemas.microsoft.com/office/powerpoint/2010/main" val="25102159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D1960-A228-425D-BCFB-F3E6B9821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23" y="209100"/>
            <a:ext cx="11488753" cy="6439799"/>
          </a:xfrm>
          <a:prstGeom prst="rect">
            <a:avLst/>
          </a:prstGeom>
        </p:spPr>
      </p:pic>
    </p:spTree>
    <p:extLst>
      <p:ext uri="{BB962C8B-B14F-4D97-AF65-F5344CB8AC3E}">
        <p14:creationId xmlns:p14="http://schemas.microsoft.com/office/powerpoint/2010/main" val="2064931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80F28-B78F-4709-996D-F64677DD2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18" y="194811"/>
            <a:ext cx="11564964" cy="6468378"/>
          </a:xfrm>
          <a:prstGeom prst="rect">
            <a:avLst/>
          </a:prstGeom>
        </p:spPr>
      </p:pic>
    </p:spTree>
    <p:extLst>
      <p:ext uri="{BB962C8B-B14F-4D97-AF65-F5344CB8AC3E}">
        <p14:creationId xmlns:p14="http://schemas.microsoft.com/office/powerpoint/2010/main" val="575429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9DE8D4-BB34-4930-A086-D38152639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12" y="213864"/>
            <a:ext cx="11641175" cy="6430272"/>
          </a:xfrm>
          <a:prstGeom prst="rect">
            <a:avLst/>
          </a:prstGeom>
        </p:spPr>
      </p:pic>
    </p:spTree>
    <p:extLst>
      <p:ext uri="{BB962C8B-B14F-4D97-AF65-F5344CB8AC3E}">
        <p14:creationId xmlns:p14="http://schemas.microsoft.com/office/powerpoint/2010/main" val="25611141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C6E72-6823-4C9A-A12B-8C7039642EE8}"/>
              </a:ext>
            </a:extLst>
          </p:cNvPr>
          <p:cNvPicPr>
            <a:picLocks noChangeAspect="1"/>
          </p:cNvPicPr>
          <p:nvPr/>
        </p:nvPicPr>
        <p:blipFill>
          <a:blip r:embed="rId2">
            <a:extLst>
              <a:ext uri="{28A0092B-C50C-407E-A947-70E740481C1C}">
                <a14:useLocalDpi xmlns:a14="http://schemas.microsoft.com/office/drawing/2010/main" val="0"/>
              </a:ext>
            </a:extLst>
          </a:blip>
          <a:srcRect l="794" t="-2653" r="-715" b="2510"/>
          <a:stretch/>
        </p:blipFill>
        <p:spPr>
          <a:xfrm>
            <a:off x="246833" y="170995"/>
            <a:ext cx="11689056" cy="6525314"/>
          </a:xfrm>
          <a:prstGeom prst="rect">
            <a:avLst/>
          </a:prstGeom>
        </p:spPr>
      </p:pic>
    </p:spTree>
    <p:extLst>
      <p:ext uri="{BB962C8B-B14F-4D97-AF65-F5344CB8AC3E}">
        <p14:creationId xmlns:p14="http://schemas.microsoft.com/office/powerpoint/2010/main" val="34736512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30993-AB91-48D6-857B-7DDAAEBC5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86" y="218627"/>
            <a:ext cx="11660227" cy="6420746"/>
          </a:xfrm>
          <a:prstGeom prst="rect">
            <a:avLst/>
          </a:prstGeom>
        </p:spPr>
      </p:pic>
    </p:spTree>
    <p:extLst>
      <p:ext uri="{BB962C8B-B14F-4D97-AF65-F5344CB8AC3E}">
        <p14:creationId xmlns:p14="http://schemas.microsoft.com/office/powerpoint/2010/main" val="18529537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AE004-B66E-4011-BCAC-C7D2BAF63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28" y="170995"/>
            <a:ext cx="11955543" cy="6516009"/>
          </a:xfrm>
          <a:prstGeom prst="rect">
            <a:avLst/>
          </a:prstGeom>
        </p:spPr>
      </p:pic>
    </p:spTree>
    <p:extLst>
      <p:ext uri="{BB962C8B-B14F-4D97-AF65-F5344CB8AC3E}">
        <p14:creationId xmlns:p14="http://schemas.microsoft.com/office/powerpoint/2010/main" val="10033069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E3E99-6767-4373-8D53-529B3582B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86" y="251969"/>
            <a:ext cx="11660227" cy="6354062"/>
          </a:xfrm>
          <a:prstGeom prst="rect">
            <a:avLst/>
          </a:prstGeom>
        </p:spPr>
      </p:pic>
    </p:spTree>
    <p:extLst>
      <p:ext uri="{BB962C8B-B14F-4D97-AF65-F5344CB8AC3E}">
        <p14:creationId xmlns:p14="http://schemas.microsoft.com/office/powerpoint/2010/main" val="25341614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C07E0-E300-4A49-9561-B77ABE53D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991" y="480601"/>
            <a:ext cx="11584017" cy="5896798"/>
          </a:xfrm>
          <a:prstGeom prst="rect">
            <a:avLst/>
          </a:prstGeom>
        </p:spPr>
      </p:pic>
    </p:spTree>
    <p:extLst>
      <p:ext uri="{BB962C8B-B14F-4D97-AF65-F5344CB8AC3E}">
        <p14:creationId xmlns:p14="http://schemas.microsoft.com/office/powerpoint/2010/main" val="2984491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function&#10;&#10;AI-generated content may be incorrect.">
            <a:extLst>
              <a:ext uri="{FF2B5EF4-FFF2-40B4-BE49-F238E27FC236}">
                <a16:creationId xmlns:a16="http://schemas.microsoft.com/office/drawing/2014/main" id="{03548A4E-8995-AF9C-1051-FF1DE491AF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2781" y="713509"/>
            <a:ext cx="9219019" cy="5118089"/>
          </a:xfrm>
        </p:spPr>
      </p:pic>
    </p:spTree>
    <p:extLst>
      <p:ext uri="{BB962C8B-B14F-4D97-AF65-F5344CB8AC3E}">
        <p14:creationId xmlns:p14="http://schemas.microsoft.com/office/powerpoint/2010/main" val="15098183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AFC03-ECF3-4B7D-8218-D2B88FED5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65" y="80495"/>
            <a:ext cx="11965070" cy="6697010"/>
          </a:xfrm>
          <a:prstGeom prst="rect">
            <a:avLst/>
          </a:prstGeom>
        </p:spPr>
      </p:pic>
    </p:spTree>
    <p:extLst>
      <p:ext uri="{BB962C8B-B14F-4D97-AF65-F5344CB8AC3E}">
        <p14:creationId xmlns:p14="http://schemas.microsoft.com/office/powerpoint/2010/main" val="33084834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03CAE0-570A-4C2A-8D44-FF875C532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39" y="521038"/>
            <a:ext cx="11079121" cy="4525006"/>
          </a:xfrm>
          <a:prstGeom prst="rect">
            <a:avLst/>
          </a:prstGeom>
        </p:spPr>
      </p:pic>
      <p:sp>
        <p:nvSpPr>
          <p:cNvPr id="6" name="Rectangle: Rounded Corners 5">
            <a:extLst>
              <a:ext uri="{FF2B5EF4-FFF2-40B4-BE49-F238E27FC236}">
                <a16:creationId xmlns:a16="http://schemas.microsoft.com/office/drawing/2014/main" id="{D23CB0B5-674B-4F77-AF3F-5E73F852E52F}"/>
              </a:ext>
            </a:extLst>
          </p:cNvPr>
          <p:cNvSpPr/>
          <p:nvPr/>
        </p:nvSpPr>
        <p:spPr>
          <a:xfrm>
            <a:off x="11017624" y="959224"/>
            <a:ext cx="376517" cy="3854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37707600-4C5B-4113-8EC5-98ADC7A6A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97" y="5164698"/>
            <a:ext cx="11021963" cy="1333686"/>
          </a:xfrm>
          <a:prstGeom prst="rect">
            <a:avLst/>
          </a:prstGeom>
        </p:spPr>
      </p:pic>
      <p:sp>
        <p:nvSpPr>
          <p:cNvPr id="11" name="Rectangle 10">
            <a:extLst>
              <a:ext uri="{FF2B5EF4-FFF2-40B4-BE49-F238E27FC236}">
                <a16:creationId xmlns:a16="http://schemas.microsoft.com/office/drawing/2014/main" id="{583AFD28-F88B-4199-B84E-8F6A972FA13F}"/>
              </a:ext>
            </a:extLst>
          </p:cNvPr>
          <p:cNvSpPr/>
          <p:nvPr/>
        </p:nvSpPr>
        <p:spPr>
          <a:xfrm>
            <a:off x="1057835" y="5253318"/>
            <a:ext cx="152400" cy="242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598A4D7E-E173-4C73-93C6-DFFD8ACCBE3F}"/>
              </a:ext>
            </a:extLst>
          </p:cNvPr>
          <p:cNvSpPr/>
          <p:nvPr/>
        </p:nvSpPr>
        <p:spPr>
          <a:xfrm>
            <a:off x="10883153" y="367553"/>
            <a:ext cx="510988" cy="268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84283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0B07D1-9606-4BCA-AB4F-8549E6355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87" y="552261"/>
            <a:ext cx="11117226" cy="2705478"/>
          </a:xfrm>
          <a:prstGeom prst="rect">
            <a:avLst/>
          </a:prstGeom>
        </p:spPr>
      </p:pic>
      <p:pic>
        <p:nvPicPr>
          <p:cNvPr id="7" name="Picture 6">
            <a:extLst>
              <a:ext uri="{FF2B5EF4-FFF2-40B4-BE49-F238E27FC236}">
                <a16:creationId xmlns:a16="http://schemas.microsoft.com/office/drawing/2014/main" id="{F9845F65-7DEA-40FE-B4A0-EE57FECEA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18" y="3815520"/>
            <a:ext cx="10850489" cy="1181265"/>
          </a:xfrm>
          <a:prstGeom prst="rect">
            <a:avLst/>
          </a:prstGeom>
        </p:spPr>
      </p:pic>
      <p:sp>
        <p:nvSpPr>
          <p:cNvPr id="8" name="Rectangle 7">
            <a:extLst>
              <a:ext uri="{FF2B5EF4-FFF2-40B4-BE49-F238E27FC236}">
                <a16:creationId xmlns:a16="http://schemas.microsoft.com/office/drawing/2014/main" id="{008BF05B-C859-49F1-9F9D-58B4E04A064F}"/>
              </a:ext>
            </a:extLst>
          </p:cNvPr>
          <p:cNvSpPr/>
          <p:nvPr/>
        </p:nvSpPr>
        <p:spPr>
          <a:xfrm>
            <a:off x="1272988" y="3962400"/>
            <a:ext cx="116541" cy="170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21878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A25B6-F77B-4398-BFC3-55DD017AAB09}"/>
              </a:ext>
            </a:extLst>
          </p:cNvPr>
          <p:cNvPicPr>
            <a:picLocks noChangeAspect="1"/>
          </p:cNvPicPr>
          <p:nvPr/>
        </p:nvPicPr>
        <p:blipFill rotWithShape="1">
          <a:blip r:embed="rId2">
            <a:extLst>
              <a:ext uri="{28A0092B-C50C-407E-A947-70E740481C1C}">
                <a14:useLocalDpi xmlns:a14="http://schemas.microsoft.com/office/drawing/2010/main" val="0"/>
              </a:ext>
            </a:extLst>
          </a:blip>
          <a:srcRect t="7843"/>
          <a:stretch/>
        </p:blipFill>
        <p:spPr>
          <a:xfrm>
            <a:off x="718388" y="0"/>
            <a:ext cx="10536612" cy="5755680"/>
          </a:xfrm>
          <a:prstGeom prst="rect">
            <a:avLst/>
          </a:prstGeom>
        </p:spPr>
      </p:pic>
      <p:pic>
        <p:nvPicPr>
          <p:cNvPr id="6" name="Picture 5">
            <a:extLst>
              <a:ext uri="{FF2B5EF4-FFF2-40B4-BE49-F238E27FC236}">
                <a16:creationId xmlns:a16="http://schemas.microsoft.com/office/drawing/2014/main" id="{46D8EDD9-4AC8-49E0-AB8E-73BA949C2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87" y="5844988"/>
            <a:ext cx="10755226" cy="819264"/>
          </a:xfrm>
          <a:prstGeom prst="rect">
            <a:avLst/>
          </a:prstGeom>
        </p:spPr>
      </p:pic>
      <p:sp>
        <p:nvSpPr>
          <p:cNvPr id="7" name="Rectangle 6">
            <a:extLst>
              <a:ext uri="{FF2B5EF4-FFF2-40B4-BE49-F238E27FC236}">
                <a16:creationId xmlns:a16="http://schemas.microsoft.com/office/drawing/2014/main" id="{9CD13DB8-C278-4EC0-987B-32A5FD5E60FF}"/>
              </a:ext>
            </a:extLst>
          </p:cNvPr>
          <p:cNvSpPr/>
          <p:nvPr/>
        </p:nvSpPr>
        <p:spPr>
          <a:xfrm>
            <a:off x="1147482" y="5844988"/>
            <a:ext cx="143436" cy="242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69505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87022E-F6B3-415B-8457-B0C066C96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76" y="718759"/>
            <a:ext cx="11088647" cy="5420481"/>
          </a:xfrm>
          <a:prstGeom prst="rect">
            <a:avLst/>
          </a:prstGeom>
        </p:spPr>
      </p:pic>
      <p:sp>
        <p:nvSpPr>
          <p:cNvPr id="4" name="Rectangle 3">
            <a:extLst>
              <a:ext uri="{FF2B5EF4-FFF2-40B4-BE49-F238E27FC236}">
                <a16:creationId xmlns:a16="http://schemas.microsoft.com/office/drawing/2014/main" id="{CDA8EBE6-8614-48EE-A19A-AA0AD35FCF43}"/>
              </a:ext>
            </a:extLst>
          </p:cNvPr>
          <p:cNvSpPr/>
          <p:nvPr/>
        </p:nvSpPr>
        <p:spPr>
          <a:xfrm>
            <a:off x="2976282" y="5880847"/>
            <a:ext cx="98612" cy="20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8E85DF54-E5A0-4F5C-8866-1D84CBF6CD9B}"/>
              </a:ext>
            </a:extLst>
          </p:cNvPr>
          <p:cNvSpPr/>
          <p:nvPr/>
        </p:nvSpPr>
        <p:spPr>
          <a:xfrm>
            <a:off x="11008659" y="591671"/>
            <a:ext cx="631664" cy="573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14571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850AE1-857A-434D-904D-1D478B22FF77}"/>
              </a:ext>
            </a:extLst>
          </p:cNvPr>
          <p:cNvPicPr>
            <a:picLocks noChangeAspect="1"/>
          </p:cNvPicPr>
          <p:nvPr/>
        </p:nvPicPr>
        <p:blipFill rotWithShape="1">
          <a:blip r:embed="rId2">
            <a:extLst>
              <a:ext uri="{28A0092B-C50C-407E-A947-70E740481C1C}">
                <a14:useLocalDpi xmlns:a14="http://schemas.microsoft.com/office/drawing/2010/main" val="0"/>
              </a:ext>
            </a:extLst>
          </a:blip>
          <a:srcRect t="11244" b="15957"/>
          <a:stretch/>
        </p:blipFill>
        <p:spPr>
          <a:xfrm>
            <a:off x="456413" y="0"/>
            <a:ext cx="11279174" cy="2205318"/>
          </a:xfrm>
          <a:prstGeom prst="rect">
            <a:avLst/>
          </a:prstGeom>
        </p:spPr>
      </p:pic>
      <p:sp>
        <p:nvSpPr>
          <p:cNvPr id="4" name="Rectangle: Rounded Corners 3">
            <a:extLst>
              <a:ext uri="{FF2B5EF4-FFF2-40B4-BE49-F238E27FC236}">
                <a16:creationId xmlns:a16="http://schemas.microsoft.com/office/drawing/2014/main" id="{A0651737-944E-4AC9-AA53-052BEE428003}"/>
              </a:ext>
            </a:extLst>
          </p:cNvPr>
          <p:cNvSpPr/>
          <p:nvPr/>
        </p:nvSpPr>
        <p:spPr>
          <a:xfrm>
            <a:off x="11062447" y="130337"/>
            <a:ext cx="448235" cy="14756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873D106-6CB8-412C-88EB-CAAC1DCD48BF}"/>
              </a:ext>
            </a:extLst>
          </p:cNvPr>
          <p:cNvSpPr/>
          <p:nvPr/>
        </p:nvSpPr>
        <p:spPr>
          <a:xfrm>
            <a:off x="2052918" y="2895600"/>
            <a:ext cx="143435" cy="2641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55105F0C-0EBF-4B0F-B62E-64465A829A41}"/>
              </a:ext>
            </a:extLst>
          </p:cNvPr>
          <p:cNvPicPr>
            <a:picLocks noChangeAspect="1"/>
          </p:cNvPicPr>
          <p:nvPr/>
        </p:nvPicPr>
        <p:blipFill rotWithShape="1">
          <a:blip r:embed="rId3">
            <a:extLst>
              <a:ext uri="{28A0092B-C50C-407E-A947-70E740481C1C}">
                <a14:useLocalDpi xmlns:a14="http://schemas.microsoft.com/office/drawing/2010/main" val="0"/>
              </a:ext>
            </a:extLst>
          </a:blip>
          <a:srcRect t="6759"/>
          <a:stretch/>
        </p:blipFill>
        <p:spPr>
          <a:xfrm>
            <a:off x="950843" y="2535454"/>
            <a:ext cx="10335721" cy="4264847"/>
          </a:xfrm>
          <a:prstGeom prst="rect">
            <a:avLst/>
          </a:prstGeom>
        </p:spPr>
      </p:pic>
      <p:pic>
        <p:nvPicPr>
          <p:cNvPr id="8" name="Picture 7">
            <a:extLst>
              <a:ext uri="{FF2B5EF4-FFF2-40B4-BE49-F238E27FC236}">
                <a16:creationId xmlns:a16="http://schemas.microsoft.com/office/drawing/2014/main" id="{3761FD1F-B963-4D9C-875A-669BED2AAFFB}"/>
              </a:ext>
            </a:extLst>
          </p:cNvPr>
          <p:cNvPicPr>
            <a:picLocks noChangeAspect="1"/>
          </p:cNvPicPr>
          <p:nvPr/>
        </p:nvPicPr>
        <p:blipFill rotWithShape="1">
          <a:blip r:embed="rId2">
            <a:extLst>
              <a:ext uri="{28A0092B-C50C-407E-A947-70E740481C1C}">
                <a14:useLocalDpi xmlns:a14="http://schemas.microsoft.com/office/drawing/2010/main" val="0"/>
              </a:ext>
            </a:extLst>
          </a:blip>
          <a:srcRect t="91282" b="-1"/>
          <a:stretch/>
        </p:blipFill>
        <p:spPr>
          <a:xfrm>
            <a:off x="759841" y="2238331"/>
            <a:ext cx="11279174" cy="264110"/>
          </a:xfrm>
          <a:prstGeom prst="rect">
            <a:avLst/>
          </a:prstGeom>
        </p:spPr>
      </p:pic>
      <p:sp>
        <p:nvSpPr>
          <p:cNvPr id="9" name="Rectangle 8">
            <a:extLst>
              <a:ext uri="{FF2B5EF4-FFF2-40B4-BE49-F238E27FC236}">
                <a16:creationId xmlns:a16="http://schemas.microsoft.com/office/drawing/2014/main" id="{104033FF-6A6C-470A-977F-C6454AF6411C}"/>
              </a:ext>
            </a:extLst>
          </p:cNvPr>
          <p:cNvSpPr/>
          <p:nvPr/>
        </p:nvSpPr>
        <p:spPr>
          <a:xfrm>
            <a:off x="2268071" y="2238331"/>
            <a:ext cx="134470" cy="200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FF72FBC-1CA7-46F4-9E47-AED645EB2370}"/>
              </a:ext>
            </a:extLst>
          </p:cNvPr>
          <p:cNvSpPr/>
          <p:nvPr/>
        </p:nvSpPr>
        <p:spPr>
          <a:xfrm>
            <a:off x="1694329" y="6347012"/>
            <a:ext cx="197224" cy="20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23540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77A9B4-FD8A-4A35-B955-D6045D997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206" y="590154"/>
            <a:ext cx="5639587" cy="5677692"/>
          </a:xfrm>
          <a:prstGeom prst="rect">
            <a:avLst/>
          </a:prstGeom>
        </p:spPr>
      </p:pic>
      <p:sp>
        <p:nvSpPr>
          <p:cNvPr id="6" name="Rectangle 5">
            <a:extLst>
              <a:ext uri="{FF2B5EF4-FFF2-40B4-BE49-F238E27FC236}">
                <a16:creationId xmlns:a16="http://schemas.microsoft.com/office/drawing/2014/main" id="{E35B792C-0CA3-404A-9E66-6259FEECBCBA}"/>
              </a:ext>
            </a:extLst>
          </p:cNvPr>
          <p:cNvSpPr/>
          <p:nvPr/>
        </p:nvSpPr>
        <p:spPr>
          <a:xfrm>
            <a:off x="4554071" y="5782235"/>
            <a:ext cx="197223" cy="206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34844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3B509B-44D9-426E-8FD4-1539A3D29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44" y="1957182"/>
            <a:ext cx="11002911" cy="2943636"/>
          </a:xfrm>
          <a:prstGeom prst="rect">
            <a:avLst/>
          </a:prstGeom>
        </p:spPr>
      </p:pic>
      <p:sp>
        <p:nvSpPr>
          <p:cNvPr id="3" name="Rectangle 2">
            <a:extLst>
              <a:ext uri="{FF2B5EF4-FFF2-40B4-BE49-F238E27FC236}">
                <a16:creationId xmlns:a16="http://schemas.microsoft.com/office/drawing/2014/main" id="{C5AA8418-4706-4C7E-AE11-8ED175F27162}"/>
              </a:ext>
            </a:extLst>
          </p:cNvPr>
          <p:cNvSpPr/>
          <p:nvPr/>
        </p:nvSpPr>
        <p:spPr>
          <a:xfrm>
            <a:off x="1102659" y="4365812"/>
            <a:ext cx="233082" cy="1882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66265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AC7A83-7DE0-4577-B773-204BAF709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23" y="554650"/>
            <a:ext cx="11488753" cy="4601217"/>
          </a:xfrm>
          <a:prstGeom prst="rect">
            <a:avLst/>
          </a:prstGeom>
        </p:spPr>
      </p:pic>
      <p:pic>
        <p:nvPicPr>
          <p:cNvPr id="4" name="Picture 3">
            <a:extLst>
              <a:ext uri="{FF2B5EF4-FFF2-40B4-BE49-F238E27FC236}">
                <a16:creationId xmlns:a16="http://schemas.microsoft.com/office/drawing/2014/main" id="{200426BD-38C0-4316-B7B7-D080D3DFF331}"/>
              </a:ext>
            </a:extLst>
          </p:cNvPr>
          <p:cNvPicPr>
            <a:picLocks noChangeAspect="1"/>
          </p:cNvPicPr>
          <p:nvPr/>
        </p:nvPicPr>
        <p:blipFill>
          <a:blip r:embed="rId3"/>
          <a:stretch>
            <a:fillRect/>
          </a:stretch>
        </p:blipFill>
        <p:spPr>
          <a:xfrm>
            <a:off x="632649" y="5429163"/>
            <a:ext cx="10926700" cy="914528"/>
          </a:xfrm>
          <a:prstGeom prst="rect">
            <a:avLst/>
          </a:prstGeom>
        </p:spPr>
      </p:pic>
      <p:sp>
        <p:nvSpPr>
          <p:cNvPr id="5" name="Rectangle 4">
            <a:extLst>
              <a:ext uri="{FF2B5EF4-FFF2-40B4-BE49-F238E27FC236}">
                <a16:creationId xmlns:a16="http://schemas.microsoft.com/office/drawing/2014/main" id="{D842CD89-D9B0-4598-A36E-CC145E0E3765}"/>
              </a:ext>
            </a:extLst>
          </p:cNvPr>
          <p:cNvSpPr/>
          <p:nvPr/>
        </p:nvSpPr>
        <p:spPr>
          <a:xfrm>
            <a:off x="1057835" y="5513294"/>
            <a:ext cx="233083" cy="179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68913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AAF392-343E-4F01-9B6C-BE708D846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29" y="628259"/>
            <a:ext cx="10869542" cy="5601482"/>
          </a:xfrm>
          <a:prstGeom prst="rect">
            <a:avLst/>
          </a:prstGeom>
        </p:spPr>
      </p:pic>
      <p:sp>
        <p:nvSpPr>
          <p:cNvPr id="4" name="Rectangle: Rounded Corners 3">
            <a:extLst>
              <a:ext uri="{FF2B5EF4-FFF2-40B4-BE49-F238E27FC236}">
                <a16:creationId xmlns:a16="http://schemas.microsoft.com/office/drawing/2014/main" id="{9BC6C607-3012-4914-BECB-28CFD27595BF}"/>
              </a:ext>
            </a:extLst>
          </p:cNvPr>
          <p:cNvSpPr/>
          <p:nvPr/>
        </p:nvSpPr>
        <p:spPr>
          <a:xfrm>
            <a:off x="1093694" y="5145741"/>
            <a:ext cx="197224" cy="2330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2AACABF-CB9F-4C6F-B2A0-4C70AF74D30A}"/>
              </a:ext>
            </a:extLst>
          </p:cNvPr>
          <p:cNvSpPr/>
          <p:nvPr/>
        </p:nvSpPr>
        <p:spPr>
          <a:xfrm>
            <a:off x="661229" y="5880847"/>
            <a:ext cx="1821995" cy="348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D6CFDC1-00A6-4C4F-9E05-670ED1944599}"/>
              </a:ext>
            </a:extLst>
          </p:cNvPr>
          <p:cNvSpPr/>
          <p:nvPr/>
        </p:nvSpPr>
        <p:spPr>
          <a:xfrm>
            <a:off x="11080376" y="5683624"/>
            <a:ext cx="268942" cy="197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33836F9-EFC7-4F37-8210-DE050FE22601}"/>
              </a:ext>
            </a:extLst>
          </p:cNvPr>
          <p:cNvSpPr/>
          <p:nvPr/>
        </p:nvSpPr>
        <p:spPr>
          <a:xfrm>
            <a:off x="11080376" y="502024"/>
            <a:ext cx="268942" cy="349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428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lines&#10;&#10;AI-generated content may be incorrect.">
            <a:extLst>
              <a:ext uri="{FF2B5EF4-FFF2-40B4-BE49-F238E27FC236}">
                <a16:creationId xmlns:a16="http://schemas.microsoft.com/office/drawing/2014/main" id="{31AF739F-F993-8917-7871-FD3D4E8095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693" y="990601"/>
            <a:ext cx="11069394" cy="4128653"/>
          </a:xfrm>
        </p:spPr>
      </p:pic>
    </p:spTree>
    <p:extLst>
      <p:ext uri="{BB962C8B-B14F-4D97-AF65-F5344CB8AC3E}">
        <p14:creationId xmlns:p14="http://schemas.microsoft.com/office/powerpoint/2010/main" val="3363090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2EC8A-AE33-44A9-AA78-2964E7A839BF}"/>
              </a:ext>
            </a:extLst>
          </p:cNvPr>
          <p:cNvPicPr>
            <a:picLocks noChangeAspect="1"/>
          </p:cNvPicPr>
          <p:nvPr/>
        </p:nvPicPr>
        <p:blipFill rotWithShape="1">
          <a:blip r:embed="rId2">
            <a:extLst>
              <a:ext uri="{28A0092B-C50C-407E-A947-70E740481C1C}">
                <a14:useLocalDpi xmlns:a14="http://schemas.microsoft.com/office/drawing/2010/main" val="0"/>
              </a:ext>
            </a:extLst>
          </a:blip>
          <a:srcRect l="-461" t="3789" r="461"/>
          <a:stretch/>
        </p:blipFill>
        <p:spPr>
          <a:xfrm>
            <a:off x="3876470" y="0"/>
            <a:ext cx="4439058" cy="3740506"/>
          </a:xfrm>
          <a:prstGeom prst="rect">
            <a:avLst/>
          </a:prstGeom>
        </p:spPr>
      </p:pic>
      <p:sp>
        <p:nvSpPr>
          <p:cNvPr id="4" name="Rectangle: Rounded Corners 3">
            <a:extLst>
              <a:ext uri="{FF2B5EF4-FFF2-40B4-BE49-F238E27FC236}">
                <a16:creationId xmlns:a16="http://schemas.microsoft.com/office/drawing/2014/main" id="{5CD08DAB-9060-43F0-9DBF-6A81BF5E6EA2}"/>
              </a:ext>
            </a:extLst>
          </p:cNvPr>
          <p:cNvSpPr/>
          <p:nvPr/>
        </p:nvSpPr>
        <p:spPr>
          <a:xfrm>
            <a:off x="3594847" y="5334000"/>
            <a:ext cx="206188" cy="2241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A0EFE6A4-8BC9-4909-B656-1C5BDC03A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031" y="3659824"/>
            <a:ext cx="10736173" cy="1814071"/>
          </a:xfrm>
          <a:prstGeom prst="rect">
            <a:avLst/>
          </a:prstGeom>
        </p:spPr>
      </p:pic>
      <p:sp>
        <p:nvSpPr>
          <p:cNvPr id="6" name="Rectangle 5">
            <a:extLst>
              <a:ext uri="{FF2B5EF4-FFF2-40B4-BE49-F238E27FC236}">
                <a16:creationId xmlns:a16="http://schemas.microsoft.com/office/drawing/2014/main" id="{2C5F575E-7D0D-43BB-B56F-638DFCDACC82}"/>
              </a:ext>
            </a:extLst>
          </p:cNvPr>
          <p:cNvSpPr/>
          <p:nvPr/>
        </p:nvSpPr>
        <p:spPr>
          <a:xfrm>
            <a:off x="4204447" y="3245224"/>
            <a:ext cx="152400" cy="1837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4202BA8-1E7A-431B-97A2-6CC6B0481327}"/>
              </a:ext>
            </a:extLst>
          </p:cNvPr>
          <p:cNvSpPr/>
          <p:nvPr/>
        </p:nvSpPr>
        <p:spPr>
          <a:xfrm>
            <a:off x="134470" y="5534390"/>
            <a:ext cx="11815483" cy="1200329"/>
          </a:xfrm>
          <a:prstGeom prst="rect">
            <a:avLst/>
          </a:prstGeom>
        </p:spPr>
        <p:txBody>
          <a:bodyPr wrap="square">
            <a:spAutoFit/>
          </a:bodyPr>
          <a:lstStyle/>
          <a:p>
            <a:pPr algn="just"/>
            <a:r>
              <a:rPr lang="en-US"/>
              <a:t>Examples of intrinsic and extrinsic hallucination for a public LLM (access date: March 19, 2023). As an example of intrinsic hallucination, the LLM gives a conflicting judgment about the relationship between Cindy and Amy, which contradicts the input. For extrinsic hallucination, in this example, the LLM seems to have an incorrect understanding of the meaning of RLHF (reinforcement learning from human feedback), though it can correctly understand the meaning of LLMs (in this context).</a:t>
            </a:r>
            <a:endParaRPr lang="en-IN"/>
          </a:p>
        </p:txBody>
      </p:sp>
    </p:spTree>
    <p:extLst>
      <p:ext uri="{BB962C8B-B14F-4D97-AF65-F5344CB8AC3E}">
        <p14:creationId xmlns:p14="http://schemas.microsoft.com/office/powerpoint/2010/main" val="4153425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C1007F-957B-459C-945E-5E38CEF52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87" y="382222"/>
            <a:ext cx="11117226" cy="5744377"/>
          </a:xfrm>
          <a:prstGeom prst="rect">
            <a:avLst/>
          </a:prstGeom>
        </p:spPr>
      </p:pic>
      <p:sp>
        <p:nvSpPr>
          <p:cNvPr id="3" name="Rectangle 2">
            <a:extLst>
              <a:ext uri="{FF2B5EF4-FFF2-40B4-BE49-F238E27FC236}">
                <a16:creationId xmlns:a16="http://schemas.microsoft.com/office/drawing/2014/main" id="{B6931D8C-BE2F-4592-9458-92516CF2D601}"/>
              </a:ext>
            </a:extLst>
          </p:cNvPr>
          <p:cNvSpPr/>
          <p:nvPr/>
        </p:nvSpPr>
        <p:spPr>
          <a:xfrm>
            <a:off x="2178424" y="5746376"/>
            <a:ext cx="179294" cy="24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07028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937D0-2A63-4091-A613-A11AAE33C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29" y="213864"/>
            <a:ext cx="10507541" cy="6430272"/>
          </a:xfrm>
          <a:prstGeom prst="rect">
            <a:avLst/>
          </a:prstGeom>
        </p:spPr>
      </p:pic>
    </p:spTree>
    <p:extLst>
      <p:ext uri="{BB962C8B-B14F-4D97-AF65-F5344CB8AC3E}">
        <p14:creationId xmlns:p14="http://schemas.microsoft.com/office/powerpoint/2010/main" val="31111524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10A3D-9AA3-4C86-B976-03FDB2E6C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49" y="137653"/>
            <a:ext cx="11831701" cy="6582694"/>
          </a:xfrm>
          <a:prstGeom prst="rect">
            <a:avLst/>
          </a:prstGeom>
        </p:spPr>
      </p:pic>
    </p:spTree>
    <p:extLst>
      <p:ext uri="{BB962C8B-B14F-4D97-AF65-F5344CB8AC3E}">
        <p14:creationId xmlns:p14="http://schemas.microsoft.com/office/powerpoint/2010/main" val="35722505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36F90-64A5-4F12-86CF-95EB87E74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1622122" cy="4213412"/>
          </a:xfrm>
          <a:prstGeom prst="rect">
            <a:avLst/>
          </a:prstGeom>
        </p:spPr>
      </p:pic>
      <p:pic>
        <p:nvPicPr>
          <p:cNvPr id="4" name="Picture 3">
            <a:extLst>
              <a:ext uri="{FF2B5EF4-FFF2-40B4-BE49-F238E27FC236}">
                <a16:creationId xmlns:a16="http://schemas.microsoft.com/office/drawing/2014/main" id="{058DAB06-980C-4AAF-8BF5-EE11CFA67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65" y="4347884"/>
            <a:ext cx="11326806" cy="2510116"/>
          </a:xfrm>
          <a:prstGeom prst="rect">
            <a:avLst/>
          </a:prstGeom>
        </p:spPr>
      </p:pic>
    </p:spTree>
    <p:extLst>
      <p:ext uri="{BB962C8B-B14F-4D97-AF65-F5344CB8AC3E}">
        <p14:creationId xmlns:p14="http://schemas.microsoft.com/office/powerpoint/2010/main" val="37600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th equations on a white background&#10;&#10;AI-generated content may be incorrect.">
            <a:extLst>
              <a:ext uri="{FF2B5EF4-FFF2-40B4-BE49-F238E27FC236}">
                <a16:creationId xmlns:a16="http://schemas.microsoft.com/office/drawing/2014/main" id="{78314C90-6C3B-B562-4AFE-640C54DB31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04" y="1814694"/>
            <a:ext cx="5873627" cy="3082887"/>
          </a:xfrm>
        </p:spPr>
      </p:pic>
      <p:pic>
        <p:nvPicPr>
          <p:cNvPr id="7" name="Picture 6">
            <a:extLst>
              <a:ext uri="{FF2B5EF4-FFF2-40B4-BE49-F238E27FC236}">
                <a16:creationId xmlns:a16="http://schemas.microsoft.com/office/drawing/2014/main" id="{FF103681-BDD7-F8F5-56EE-FE035B2E6CA9}"/>
              </a:ext>
            </a:extLst>
          </p:cNvPr>
          <p:cNvPicPr>
            <a:picLocks noChangeAspect="1"/>
          </p:cNvPicPr>
          <p:nvPr/>
        </p:nvPicPr>
        <p:blipFill>
          <a:blip r:embed="rId3"/>
          <a:stretch>
            <a:fillRect/>
          </a:stretch>
        </p:blipFill>
        <p:spPr>
          <a:xfrm>
            <a:off x="6457070" y="785367"/>
            <a:ext cx="5426726" cy="5566942"/>
          </a:xfrm>
          <a:prstGeom prst="rect">
            <a:avLst/>
          </a:prstGeom>
        </p:spPr>
      </p:pic>
    </p:spTree>
    <p:extLst>
      <p:ext uri="{BB962C8B-B14F-4D97-AF65-F5344CB8AC3E}">
        <p14:creationId xmlns:p14="http://schemas.microsoft.com/office/powerpoint/2010/main" val="3271416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3A822A-B2B9-531E-2E8A-ED4FE7A835D7}"/>
              </a:ext>
            </a:extLst>
          </p:cNvPr>
          <p:cNvPicPr>
            <a:picLocks noGrp="1" noChangeAspect="1"/>
          </p:cNvPicPr>
          <p:nvPr>
            <p:ph idx="1"/>
          </p:nvPr>
        </p:nvPicPr>
        <p:blipFill>
          <a:blip r:embed="rId2"/>
          <a:stretch>
            <a:fillRect/>
          </a:stretch>
        </p:blipFill>
        <p:spPr>
          <a:xfrm>
            <a:off x="1967345" y="458858"/>
            <a:ext cx="9164781" cy="5556988"/>
          </a:xfrm>
        </p:spPr>
      </p:pic>
    </p:spTree>
    <p:extLst>
      <p:ext uri="{BB962C8B-B14F-4D97-AF65-F5344CB8AC3E}">
        <p14:creationId xmlns:p14="http://schemas.microsoft.com/office/powerpoint/2010/main" val="4077223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98FCDE-23B1-4F3D-AF75-AD89C4B9CC2C}"/>
              </a:ext>
            </a:extLst>
          </p:cNvPr>
          <p:cNvPicPr>
            <a:picLocks noGrp="1" noChangeAspect="1"/>
          </p:cNvPicPr>
          <p:nvPr>
            <p:ph idx="1"/>
          </p:nvPr>
        </p:nvPicPr>
        <p:blipFill>
          <a:blip r:embed="rId2"/>
          <a:stretch>
            <a:fillRect/>
          </a:stretch>
        </p:blipFill>
        <p:spPr>
          <a:xfrm>
            <a:off x="679980" y="339437"/>
            <a:ext cx="10705205" cy="5957454"/>
          </a:xfrm>
        </p:spPr>
      </p:pic>
    </p:spTree>
    <p:extLst>
      <p:ext uri="{BB962C8B-B14F-4D97-AF65-F5344CB8AC3E}">
        <p14:creationId xmlns:p14="http://schemas.microsoft.com/office/powerpoint/2010/main" val="3624231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008D55-D497-9C43-9026-1DEA198B88EC}"/>
              </a:ext>
            </a:extLst>
          </p:cNvPr>
          <p:cNvPicPr>
            <a:picLocks noGrp="1" noChangeAspect="1"/>
          </p:cNvPicPr>
          <p:nvPr>
            <p:ph idx="1"/>
          </p:nvPr>
        </p:nvPicPr>
        <p:blipFill>
          <a:blip r:embed="rId2"/>
          <a:stretch>
            <a:fillRect/>
          </a:stretch>
        </p:blipFill>
        <p:spPr>
          <a:xfrm>
            <a:off x="652419" y="588818"/>
            <a:ext cx="10742164" cy="5430982"/>
          </a:xfrm>
        </p:spPr>
      </p:pic>
    </p:spTree>
    <p:extLst>
      <p:ext uri="{BB962C8B-B14F-4D97-AF65-F5344CB8AC3E}">
        <p14:creationId xmlns:p14="http://schemas.microsoft.com/office/powerpoint/2010/main" val="337921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D1CC-6AD2-1F45-3673-C5019627662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CAD81502-FFFD-5148-3219-51C1F830CE5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CDF5B18-BE5B-4D97-67DA-09CE041FB7D4}"/>
              </a:ext>
            </a:extLst>
          </p:cNvPr>
          <p:cNvPicPr>
            <a:picLocks noChangeAspect="1"/>
          </p:cNvPicPr>
          <p:nvPr/>
        </p:nvPicPr>
        <p:blipFill>
          <a:blip r:embed="rId2"/>
          <a:stretch>
            <a:fillRect/>
          </a:stretch>
        </p:blipFill>
        <p:spPr>
          <a:xfrm>
            <a:off x="1390407" y="945992"/>
            <a:ext cx="10142095" cy="4713590"/>
          </a:xfrm>
          <a:prstGeom prst="rect">
            <a:avLst/>
          </a:prstGeom>
        </p:spPr>
      </p:pic>
    </p:spTree>
    <p:extLst>
      <p:ext uri="{BB962C8B-B14F-4D97-AF65-F5344CB8AC3E}">
        <p14:creationId xmlns:p14="http://schemas.microsoft.com/office/powerpoint/2010/main" val="221614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31401-73AB-4E4B-B634-F4A3C43CC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0113"/>
            <a:ext cx="12192000" cy="5837773"/>
          </a:xfrm>
          <a:prstGeom prst="rect">
            <a:avLst/>
          </a:prstGeom>
        </p:spPr>
      </p:pic>
    </p:spTree>
    <p:extLst>
      <p:ext uri="{BB962C8B-B14F-4D97-AF65-F5344CB8AC3E}">
        <p14:creationId xmlns:p14="http://schemas.microsoft.com/office/powerpoint/2010/main" val="15381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6D570C-BD6E-D5E3-7DA2-B1A1E3A97165}"/>
              </a:ext>
            </a:extLst>
          </p:cNvPr>
          <p:cNvPicPr>
            <a:picLocks noGrp="1" noChangeAspect="1"/>
          </p:cNvPicPr>
          <p:nvPr>
            <p:ph idx="1"/>
          </p:nvPr>
        </p:nvPicPr>
        <p:blipFill>
          <a:blip r:embed="rId2"/>
          <a:stretch>
            <a:fillRect/>
          </a:stretch>
        </p:blipFill>
        <p:spPr>
          <a:xfrm>
            <a:off x="473190" y="366627"/>
            <a:ext cx="10541173" cy="5599578"/>
          </a:xfrm>
        </p:spPr>
      </p:pic>
    </p:spTree>
    <p:extLst>
      <p:ext uri="{BB962C8B-B14F-4D97-AF65-F5344CB8AC3E}">
        <p14:creationId xmlns:p14="http://schemas.microsoft.com/office/powerpoint/2010/main" val="1208789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12879E-5B5C-387E-58AF-2D9E7C3BA760}"/>
              </a:ext>
            </a:extLst>
          </p:cNvPr>
          <p:cNvPicPr>
            <a:picLocks noGrp="1" noChangeAspect="1"/>
          </p:cNvPicPr>
          <p:nvPr>
            <p:ph idx="1"/>
          </p:nvPr>
        </p:nvPicPr>
        <p:blipFill>
          <a:blip r:embed="rId2"/>
          <a:stretch>
            <a:fillRect/>
          </a:stretch>
        </p:blipFill>
        <p:spPr>
          <a:xfrm>
            <a:off x="940779" y="606482"/>
            <a:ext cx="10525111" cy="5150082"/>
          </a:xfrm>
        </p:spPr>
      </p:pic>
    </p:spTree>
    <p:extLst>
      <p:ext uri="{BB962C8B-B14F-4D97-AF65-F5344CB8AC3E}">
        <p14:creationId xmlns:p14="http://schemas.microsoft.com/office/powerpoint/2010/main" val="2131570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ABCC48-0462-9C12-D47A-2E49270394CA}"/>
              </a:ext>
            </a:extLst>
          </p:cNvPr>
          <p:cNvPicPr>
            <a:picLocks noGrp="1" noChangeAspect="1"/>
          </p:cNvPicPr>
          <p:nvPr>
            <p:ph idx="1"/>
          </p:nvPr>
        </p:nvPicPr>
        <p:blipFill>
          <a:blip r:embed="rId2"/>
          <a:stretch>
            <a:fillRect/>
          </a:stretch>
        </p:blipFill>
        <p:spPr>
          <a:xfrm>
            <a:off x="851947" y="444122"/>
            <a:ext cx="10488105" cy="5215459"/>
          </a:xfrm>
        </p:spPr>
      </p:pic>
    </p:spTree>
    <p:extLst>
      <p:ext uri="{BB962C8B-B14F-4D97-AF65-F5344CB8AC3E}">
        <p14:creationId xmlns:p14="http://schemas.microsoft.com/office/powerpoint/2010/main" val="353741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AB6A81-3C32-60D4-8F6B-BC89DF3BBEED}"/>
              </a:ext>
            </a:extLst>
          </p:cNvPr>
          <p:cNvPicPr>
            <a:picLocks noGrp="1" noChangeAspect="1"/>
          </p:cNvPicPr>
          <p:nvPr>
            <p:ph idx="1"/>
          </p:nvPr>
        </p:nvPicPr>
        <p:blipFill>
          <a:blip r:embed="rId2"/>
          <a:stretch>
            <a:fillRect/>
          </a:stretch>
        </p:blipFill>
        <p:spPr>
          <a:xfrm>
            <a:off x="474247" y="894832"/>
            <a:ext cx="11243506" cy="4598495"/>
          </a:xfrm>
        </p:spPr>
      </p:pic>
    </p:spTree>
    <p:extLst>
      <p:ext uri="{BB962C8B-B14F-4D97-AF65-F5344CB8AC3E}">
        <p14:creationId xmlns:p14="http://schemas.microsoft.com/office/powerpoint/2010/main" val="309672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7E7721-C40B-D6B7-911D-04F0B3790374}"/>
              </a:ext>
            </a:extLst>
          </p:cNvPr>
          <p:cNvPicPr>
            <a:picLocks noGrp="1" noChangeAspect="1"/>
          </p:cNvPicPr>
          <p:nvPr>
            <p:ph idx="1"/>
          </p:nvPr>
        </p:nvPicPr>
        <p:blipFill>
          <a:blip r:embed="rId2"/>
          <a:stretch>
            <a:fillRect/>
          </a:stretch>
        </p:blipFill>
        <p:spPr>
          <a:xfrm>
            <a:off x="664557" y="625101"/>
            <a:ext cx="10869352" cy="5667288"/>
          </a:xfrm>
        </p:spPr>
      </p:pic>
    </p:spTree>
    <p:extLst>
      <p:ext uri="{BB962C8B-B14F-4D97-AF65-F5344CB8AC3E}">
        <p14:creationId xmlns:p14="http://schemas.microsoft.com/office/powerpoint/2010/main" val="2531985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E662EB-0C80-5E48-4081-7EE5D80057D5}"/>
              </a:ext>
            </a:extLst>
          </p:cNvPr>
          <p:cNvPicPr>
            <a:picLocks noGrp="1" noChangeAspect="1"/>
          </p:cNvPicPr>
          <p:nvPr>
            <p:ph idx="1"/>
          </p:nvPr>
        </p:nvPicPr>
        <p:blipFill>
          <a:blip r:embed="rId2"/>
          <a:stretch>
            <a:fillRect/>
          </a:stretch>
        </p:blipFill>
        <p:spPr>
          <a:xfrm>
            <a:off x="706117" y="540674"/>
            <a:ext cx="10777147" cy="4821035"/>
          </a:xfrm>
        </p:spPr>
      </p:pic>
    </p:spTree>
    <p:extLst>
      <p:ext uri="{BB962C8B-B14F-4D97-AF65-F5344CB8AC3E}">
        <p14:creationId xmlns:p14="http://schemas.microsoft.com/office/powerpoint/2010/main" val="3388511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653B93-09C2-986E-A648-9577FA652AE8}"/>
              </a:ext>
            </a:extLst>
          </p:cNvPr>
          <p:cNvPicPr>
            <a:picLocks noGrp="1" noChangeAspect="1"/>
          </p:cNvPicPr>
          <p:nvPr>
            <p:ph idx="1"/>
          </p:nvPr>
        </p:nvPicPr>
        <p:blipFill>
          <a:blip r:embed="rId2"/>
          <a:stretch>
            <a:fillRect/>
          </a:stretch>
        </p:blipFill>
        <p:spPr>
          <a:xfrm>
            <a:off x="607836" y="1028181"/>
            <a:ext cx="11104621" cy="4610619"/>
          </a:xfrm>
        </p:spPr>
      </p:pic>
    </p:spTree>
    <p:extLst>
      <p:ext uri="{BB962C8B-B14F-4D97-AF65-F5344CB8AC3E}">
        <p14:creationId xmlns:p14="http://schemas.microsoft.com/office/powerpoint/2010/main" val="2866116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CEBC5-0C9A-4AEB-A122-B0209A730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92" y="666364"/>
            <a:ext cx="10679015" cy="5525271"/>
          </a:xfrm>
          <a:prstGeom prst="rect">
            <a:avLst/>
          </a:prstGeom>
        </p:spPr>
      </p:pic>
    </p:spTree>
    <p:extLst>
      <p:ext uri="{BB962C8B-B14F-4D97-AF65-F5344CB8AC3E}">
        <p14:creationId xmlns:p14="http://schemas.microsoft.com/office/powerpoint/2010/main" val="3239847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8CE93A-FE54-3F92-9830-EDFFA4FBEA73}"/>
              </a:ext>
            </a:extLst>
          </p:cNvPr>
          <p:cNvPicPr>
            <a:picLocks noGrp="1" noChangeAspect="1"/>
          </p:cNvPicPr>
          <p:nvPr>
            <p:ph idx="1"/>
          </p:nvPr>
        </p:nvPicPr>
        <p:blipFill>
          <a:blip r:embed="rId2"/>
          <a:stretch>
            <a:fillRect/>
          </a:stretch>
        </p:blipFill>
        <p:spPr>
          <a:xfrm>
            <a:off x="924560" y="338916"/>
            <a:ext cx="10342879" cy="6023284"/>
          </a:xfrm>
        </p:spPr>
      </p:pic>
    </p:spTree>
    <p:extLst>
      <p:ext uri="{BB962C8B-B14F-4D97-AF65-F5344CB8AC3E}">
        <p14:creationId xmlns:p14="http://schemas.microsoft.com/office/powerpoint/2010/main" val="10708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screen with white text and orange lines&#10;&#10;AI-generated content may be incorrect.">
            <a:extLst>
              <a:ext uri="{FF2B5EF4-FFF2-40B4-BE49-F238E27FC236}">
                <a16:creationId xmlns:a16="http://schemas.microsoft.com/office/drawing/2014/main" id="{2861728E-2206-1818-6BF9-531E337D2E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131" y="357044"/>
            <a:ext cx="10363742" cy="6015712"/>
          </a:xfrm>
        </p:spPr>
      </p:pic>
    </p:spTree>
    <p:extLst>
      <p:ext uri="{BB962C8B-B14F-4D97-AF65-F5344CB8AC3E}">
        <p14:creationId xmlns:p14="http://schemas.microsoft.com/office/powerpoint/2010/main" val="2951430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813925-B46F-425B-B399-2D90DC44A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41" y="358588"/>
            <a:ext cx="10583752" cy="3600953"/>
          </a:xfrm>
          <a:prstGeom prst="rect">
            <a:avLst/>
          </a:prstGeom>
        </p:spPr>
      </p:pic>
      <p:pic>
        <p:nvPicPr>
          <p:cNvPr id="7" name="Picture 6">
            <a:extLst>
              <a:ext uri="{FF2B5EF4-FFF2-40B4-BE49-F238E27FC236}">
                <a16:creationId xmlns:a16="http://schemas.microsoft.com/office/drawing/2014/main" id="{4E66D5E1-B0EA-4626-BE4C-6C8916E6A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47" y="4141694"/>
            <a:ext cx="4412967" cy="1792941"/>
          </a:xfrm>
          <a:prstGeom prst="rect">
            <a:avLst/>
          </a:prstGeom>
        </p:spPr>
      </p:pic>
      <p:pic>
        <p:nvPicPr>
          <p:cNvPr id="8" name="Picture 7">
            <a:extLst>
              <a:ext uri="{FF2B5EF4-FFF2-40B4-BE49-F238E27FC236}">
                <a16:creationId xmlns:a16="http://schemas.microsoft.com/office/drawing/2014/main" id="{461D5824-C165-4B63-8FC6-7982B8C659D4}"/>
              </a:ext>
            </a:extLst>
          </p:cNvPr>
          <p:cNvPicPr>
            <a:picLocks noChangeAspect="1"/>
          </p:cNvPicPr>
          <p:nvPr/>
        </p:nvPicPr>
        <p:blipFill>
          <a:blip r:embed="rId4"/>
          <a:stretch>
            <a:fillRect/>
          </a:stretch>
        </p:blipFill>
        <p:spPr>
          <a:xfrm>
            <a:off x="5749076" y="4141694"/>
            <a:ext cx="5638800" cy="1676400"/>
          </a:xfrm>
          <a:prstGeom prst="rect">
            <a:avLst/>
          </a:prstGeom>
        </p:spPr>
      </p:pic>
    </p:spTree>
    <p:extLst>
      <p:ext uri="{BB962C8B-B14F-4D97-AF65-F5344CB8AC3E}">
        <p14:creationId xmlns:p14="http://schemas.microsoft.com/office/powerpoint/2010/main" val="1657582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2638F6EF-3F1F-C7F1-6948-B146EBD855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232" y="225424"/>
            <a:ext cx="11562240" cy="5863649"/>
          </a:xfrm>
        </p:spPr>
      </p:pic>
    </p:spTree>
    <p:extLst>
      <p:ext uri="{BB962C8B-B14F-4D97-AF65-F5344CB8AC3E}">
        <p14:creationId xmlns:p14="http://schemas.microsoft.com/office/powerpoint/2010/main" val="4118539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E34FE2-C827-1F28-C20F-FF6A94EA7D3F}"/>
              </a:ext>
            </a:extLst>
          </p:cNvPr>
          <p:cNvPicPr>
            <a:picLocks noGrp="1" noChangeAspect="1"/>
          </p:cNvPicPr>
          <p:nvPr>
            <p:ph idx="1"/>
          </p:nvPr>
        </p:nvPicPr>
        <p:blipFill>
          <a:blip r:embed="rId2"/>
          <a:stretch>
            <a:fillRect/>
          </a:stretch>
        </p:blipFill>
        <p:spPr>
          <a:xfrm>
            <a:off x="545061" y="744206"/>
            <a:ext cx="10933224" cy="5369588"/>
          </a:xfrm>
        </p:spPr>
      </p:pic>
    </p:spTree>
    <p:extLst>
      <p:ext uri="{BB962C8B-B14F-4D97-AF65-F5344CB8AC3E}">
        <p14:creationId xmlns:p14="http://schemas.microsoft.com/office/powerpoint/2010/main" val="2791766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looking through binoculars&#10;&#10;AI-generated content may be incorrect.">
            <a:extLst>
              <a:ext uri="{FF2B5EF4-FFF2-40B4-BE49-F238E27FC236}">
                <a16:creationId xmlns:a16="http://schemas.microsoft.com/office/drawing/2014/main" id="{A436CA86-CA1E-9728-DA04-EA6B4F682E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700" y="426316"/>
            <a:ext cx="10515381" cy="5496502"/>
          </a:xfrm>
        </p:spPr>
      </p:pic>
    </p:spTree>
    <p:extLst>
      <p:ext uri="{BB962C8B-B14F-4D97-AF65-F5344CB8AC3E}">
        <p14:creationId xmlns:p14="http://schemas.microsoft.com/office/powerpoint/2010/main" val="28223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B3FC37D8-6A40-FD0A-AAC2-52815752FF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850" y="460951"/>
            <a:ext cx="11220864" cy="5274831"/>
          </a:xfrm>
        </p:spPr>
      </p:pic>
    </p:spTree>
    <p:extLst>
      <p:ext uri="{BB962C8B-B14F-4D97-AF65-F5344CB8AC3E}">
        <p14:creationId xmlns:p14="http://schemas.microsoft.com/office/powerpoint/2010/main" val="693815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phone&#10;&#10;AI-generated content may be incorrect.">
            <a:extLst>
              <a:ext uri="{FF2B5EF4-FFF2-40B4-BE49-F238E27FC236}">
                <a16:creationId xmlns:a16="http://schemas.microsoft.com/office/drawing/2014/main" id="{1986FC1A-923B-DC3F-CEDC-FBDAAF6FEF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811" y="537151"/>
            <a:ext cx="11526377" cy="5136285"/>
          </a:xfrm>
        </p:spPr>
      </p:pic>
    </p:spTree>
    <p:extLst>
      <p:ext uri="{BB962C8B-B14F-4D97-AF65-F5344CB8AC3E}">
        <p14:creationId xmlns:p14="http://schemas.microsoft.com/office/powerpoint/2010/main" val="365541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uter&#10;&#10;AI-generated content may be incorrect.">
            <a:extLst>
              <a:ext uri="{FF2B5EF4-FFF2-40B4-BE49-F238E27FC236}">
                <a16:creationId xmlns:a16="http://schemas.microsoft.com/office/drawing/2014/main" id="{AFE033C0-5287-F10A-4597-42305C2946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461" y="336260"/>
            <a:ext cx="11410466" cy="6176909"/>
          </a:xfrm>
        </p:spPr>
      </p:pic>
    </p:spTree>
    <p:extLst>
      <p:ext uri="{BB962C8B-B14F-4D97-AF65-F5344CB8AC3E}">
        <p14:creationId xmlns:p14="http://schemas.microsoft.com/office/powerpoint/2010/main" val="4267199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AI-generated content may be incorrect.">
            <a:extLst>
              <a:ext uri="{FF2B5EF4-FFF2-40B4-BE49-F238E27FC236}">
                <a16:creationId xmlns:a16="http://schemas.microsoft.com/office/drawing/2014/main" id="{15766D57-BE79-FE1F-3BB1-2128E043FE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516" y="412462"/>
            <a:ext cx="10959120" cy="6124214"/>
          </a:xfrm>
        </p:spPr>
      </p:pic>
    </p:spTree>
    <p:extLst>
      <p:ext uri="{BB962C8B-B14F-4D97-AF65-F5344CB8AC3E}">
        <p14:creationId xmlns:p14="http://schemas.microsoft.com/office/powerpoint/2010/main" val="1749216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E5E10-DB4C-4CF7-963B-43E78AD41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098" y="285311"/>
            <a:ext cx="9697803" cy="6287377"/>
          </a:xfrm>
          <a:prstGeom prst="rect">
            <a:avLst/>
          </a:prstGeom>
        </p:spPr>
      </p:pic>
    </p:spTree>
    <p:extLst>
      <p:ext uri="{BB962C8B-B14F-4D97-AF65-F5344CB8AC3E}">
        <p14:creationId xmlns:p14="http://schemas.microsoft.com/office/powerpoint/2010/main" val="2637299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FD0977-C383-42E9-B216-80EDEA97C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704" y="652075"/>
            <a:ext cx="9440592" cy="5553850"/>
          </a:xfrm>
          <a:prstGeom prst="rect">
            <a:avLst/>
          </a:prstGeom>
        </p:spPr>
      </p:pic>
    </p:spTree>
    <p:extLst>
      <p:ext uri="{BB962C8B-B14F-4D97-AF65-F5344CB8AC3E}">
        <p14:creationId xmlns:p14="http://schemas.microsoft.com/office/powerpoint/2010/main" val="117553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802FF-7580-42ED-8303-2EC285D4B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02" y="285311"/>
            <a:ext cx="10888595" cy="6287377"/>
          </a:xfrm>
          <a:prstGeom prst="rect">
            <a:avLst/>
          </a:prstGeom>
        </p:spPr>
      </p:pic>
      <p:pic>
        <p:nvPicPr>
          <p:cNvPr id="5" name="Picture 4">
            <a:extLst>
              <a:ext uri="{FF2B5EF4-FFF2-40B4-BE49-F238E27FC236}">
                <a16:creationId xmlns:a16="http://schemas.microsoft.com/office/drawing/2014/main" id="{7BC9824B-6FD3-488C-A392-BBAFF782B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360" y="3067185"/>
            <a:ext cx="2295845" cy="2086266"/>
          </a:xfrm>
          <a:prstGeom prst="rect">
            <a:avLst/>
          </a:prstGeom>
        </p:spPr>
      </p:pic>
    </p:spTree>
    <p:extLst>
      <p:ext uri="{BB962C8B-B14F-4D97-AF65-F5344CB8AC3E}">
        <p14:creationId xmlns:p14="http://schemas.microsoft.com/office/powerpoint/2010/main" val="156274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0321BD-7248-4F71-B64C-46E5BF497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77163" cy="2896004"/>
          </a:xfrm>
          <a:prstGeom prst="rect">
            <a:avLst/>
          </a:prstGeom>
        </p:spPr>
      </p:pic>
      <p:pic>
        <p:nvPicPr>
          <p:cNvPr id="7" name="Picture 6">
            <a:extLst>
              <a:ext uri="{FF2B5EF4-FFF2-40B4-BE49-F238E27FC236}">
                <a16:creationId xmlns:a16="http://schemas.microsoft.com/office/drawing/2014/main" id="{7506C1A2-009D-4FBA-B8A1-96EE8CE8D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163" y="1"/>
            <a:ext cx="3448531" cy="2896004"/>
          </a:xfrm>
          <a:prstGeom prst="rect">
            <a:avLst/>
          </a:prstGeom>
        </p:spPr>
      </p:pic>
      <p:pic>
        <p:nvPicPr>
          <p:cNvPr id="9" name="Picture 8">
            <a:extLst>
              <a:ext uri="{FF2B5EF4-FFF2-40B4-BE49-F238E27FC236}">
                <a16:creationId xmlns:a16="http://schemas.microsoft.com/office/drawing/2014/main" id="{FD2DB722-A4D9-4D90-A44D-9A22DBA94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694" y="0"/>
            <a:ext cx="5066306" cy="2896004"/>
          </a:xfrm>
          <a:prstGeom prst="rect">
            <a:avLst/>
          </a:prstGeom>
        </p:spPr>
      </p:pic>
      <p:pic>
        <p:nvPicPr>
          <p:cNvPr id="13" name="Picture 12">
            <a:extLst>
              <a:ext uri="{FF2B5EF4-FFF2-40B4-BE49-F238E27FC236}">
                <a16:creationId xmlns:a16="http://schemas.microsoft.com/office/drawing/2014/main" id="{06225288-6274-42C0-92F1-726D18F0DE84}"/>
              </a:ext>
            </a:extLst>
          </p:cNvPr>
          <p:cNvPicPr>
            <a:picLocks noChangeAspect="1"/>
          </p:cNvPicPr>
          <p:nvPr/>
        </p:nvPicPr>
        <p:blipFill rotWithShape="1">
          <a:blip r:embed="rId5">
            <a:extLst>
              <a:ext uri="{28A0092B-C50C-407E-A947-70E740481C1C}">
                <a14:useLocalDpi xmlns:a14="http://schemas.microsoft.com/office/drawing/2010/main" val="0"/>
              </a:ext>
            </a:extLst>
          </a:blip>
          <a:srcRect r="908" b="8372"/>
          <a:stretch/>
        </p:blipFill>
        <p:spPr>
          <a:xfrm>
            <a:off x="0" y="3227698"/>
            <a:ext cx="6804212" cy="3630301"/>
          </a:xfrm>
          <a:prstGeom prst="rect">
            <a:avLst/>
          </a:prstGeom>
        </p:spPr>
      </p:pic>
      <p:pic>
        <p:nvPicPr>
          <p:cNvPr id="15" name="Picture 14">
            <a:extLst>
              <a:ext uri="{FF2B5EF4-FFF2-40B4-BE49-F238E27FC236}">
                <a16:creationId xmlns:a16="http://schemas.microsoft.com/office/drawing/2014/main" id="{FD8D8C11-0A6B-4ADF-988E-35E5DCE1A2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171" y="3227698"/>
            <a:ext cx="4410691" cy="3324689"/>
          </a:xfrm>
          <a:prstGeom prst="rect">
            <a:avLst/>
          </a:prstGeom>
        </p:spPr>
      </p:pic>
    </p:spTree>
    <p:extLst>
      <p:ext uri="{BB962C8B-B14F-4D97-AF65-F5344CB8AC3E}">
        <p14:creationId xmlns:p14="http://schemas.microsoft.com/office/powerpoint/2010/main" val="892101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FD457C-D471-4BE5-A542-75E77D1FD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18" y="323416"/>
            <a:ext cx="11383964" cy="6211167"/>
          </a:xfrm>
          <a:prstGeom prst="rect">
            <a:avLst/>
          </a:prstGeom>
        </p:spPr>
      </p:pic>
    </p:spTree>
    <p:extLst>
      <p:ext uri="{BB962C8B-B14F-4D97-AF65-F5344CB8AC3E}">
        <p14:creationId xmlns:p14="http://schemas.microsoft.com/office/powerpoint/2010/main" val="86192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B68CB5-605F-4CA0-A844-0A6F5003A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18" y="399627"/>
            <a:ext cx="11202963" cy="6058746"/>
          </a:xfrm>
          <a:prstGeom prst="rect">
            <a:avLst/>
          </a:prstGeom>
        </p:spPr>
      </p:pic>
    </p:spTree>
    <p:extLst>
      <p:ext uri="{BB962C8B-B14F-4D97-AF65-F5344CB8AC3E}">
        <p14:creationId xmlns:p14="http://schemas.microsoft.com/office/powerpoint/2010/main" val="3463743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D9008-1DCD-4605-A3CF-A020EB76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50" y="466311"/>
            <a:ext cx="11288700" cy="5925377"/>
          </a:xfrm>
          <a:prstGeom prst="rect">
            <a:avLst/>
          </a:prstGeom>
        </p:spPr>
      </p:pic>
    </p:spTree>
    <p:extLst>
      <p:ext uri="{BB962C8B-B14F-4D97-AF65-F5344CB8AC3E}">
        <p14:creationId xmlns:p14="http://schemas.microsoft.com/office/powerpoint/2010/main" val="2987948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8D1A9A-D4CA-44D1-9711-22620B341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34" y="432969"/>
            <a:ext cx="10974332" cy="5992061"/>
          </a:xfrm>
          <a:prstGeom prst="rect">
            <a:avLst/>
          </a:prstGeom>
        </p:spPr>
      </p:pic>
    </p:spTree>
    <p:extLst>
      <p:ext uri="{BB962C8B-B14F-4D97-AF65-F5344CB8AC3E}">
        <p14:creationId xmlns:p14="http://schemas.microsoft.com/office/powerpoint/2010/main" val="1426606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E2A65D-CB49-4442-BD3E-423D88E48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34" y="432969"/>
            <a:ext cx="10974332" cy="5992061"/>
          </a:xfrm>
          <a:prstGeom prst="rect">
            <a:avLst/>
          </a:prstGeom>
        </p:spPr>
      </p:pic>
    </p:spTree>
    <p:extLst>
      <p:ext uri="{BB962C8B-B14F-4D97-AF65-F5344CB8AC3E}">
        <p14:creationId xmlns:p14="http://schemas.microsoft.com/office/powerpoint/2010/main" val="590519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AB4AD-9A51-4FF4-B7F5-216D28820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34" y="432969"/>
            <a:ext cx="11155332" cy="5992061"/>
          </a:xfrm>
          <a:prstGeom prst="rect">
            <a:avLst/>
          </a:prstGeom>
        </p:spPr>
      </p:pic>
    </p:spTree>
    <p:extLst>
      <p:ext uri="{BB962C8B-B14F-4D97-AF65-F5344CB8AC3E}">
        <p14:creationId xmlns:p14="http://schemas.microsoft.com/office/powerpoint/2010/main" val="2092221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1DD03-24B7-4640-8EF9-99889E3F7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34" y="466311"/>
            <a:ext cx="11155332" cy="5925377"/>
          </a:xfrm>
          <a:prstGeom prst="rect">
            <a:avLst/>
          </a:prstGeom>
        </p:spPr>
      </p:pic>
    </p:spTree>
    <p:extLst>
      <p:ext uri="{BB962C8B-B14F-4D97-AF65-F5344CB8AC3E}">
        <p14:creationId xmlns:p14="http://schemas.microsoft.com/office/powerpoint/2010/main" val="406576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EF5A3C-C229-4380-AA9F-DD714F210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387" y="428206"/>
            <a:ext cx="10755226" cy="6001588"/>
          </a:xfrm>
          <a:prstGeom prst="rect">
            <a:avLst/>
          </a:prstGeom>
        </p:spPr>
      </p:pic>
    </p:spTree>
    <p:extLst>
      <p:ext uri="{BB962C8B-B14F-4D97-AF65-F5344CB8AC3E}">
        <p14:creationId xmlns:p14="http://schemas.microsoft.com/office/powerpoint/2010/main" val="3409605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2BB39F-C4EC-467A-BB07-AFF7E5844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361" y="480601"/>
            <a:ext cx="9869277" cy="5896798"/>
          </a:xfrm>
          <a:prstGeom prst="rect">
            <a:avLst/>
          </a:prstGeom>
        </p:spPr>
      </p:pic>
    </p:spTree>
    <p:extLst>
      <p:ext uri="{BB962C8B-B14F-4D97-AF65-F5344CB8AC3E}">
        <p14:creationId xmlns:p14="http://schemas.microsoft.com/office/powerpoint/2010/main" val="546840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28B75-B16D-4DB7-8FAF-39B126076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71" y="266258"/>
            <a:ext cx="10802858" cy="6325483"/>
          </a:xfrm>
          <a:prstGeom prst="rect">
            <a:avLst/>
          </a:prstGeom>
        </p:spPr>
      </p:pic>
    </p:spTree>
    <p:extLst>
      <p:ext uri="{BB962C8B-B14F-4D97-AF65-F5344CB8AC3E}">
        <p14:creationId xmlns:p14="http://schemas.microsoft.com/office/powerpoint/2010/main" val="267887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B185C-8512-4CC9-B08C-81A1083F8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75" y="13811"/>
            <a:ext cx="11812649" cy="6830378"/>
          </a:xfrm>
          <a:prstGeom prst="rect">
            <a:avLst/>
          </a:prstGeom>
        </p:spPr>
      </p:pic>
    </p:spTree>
    <p:extLst>
      <p:ext uri="{BB962C8B-B14F-4D97-AF65-F5344CB8AC3E}">
        <p14:creationId xmlns:p14="http://schemas.microsoft.com/office/powerpoint/2010/main" val="267356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DD78C-A8F8-4ECD-B67F-7E0EDA1C8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545" y="418680"/>
            <a:ext cx="10640910" cy="6020640"/>
          </a:xfrm>
          <a:prstGeom prst="rect">
            <a:avLst/>
          </a:prstGeom>
        </p:spPr>
      </p:pic>
    </p:spTree>
    <p:extLst>
      <p:ext uri="{BB962C8B-B14F-4D97-AF65-F5344CB8AC3E}">
        <p14:creationId xmlns:p14="http://schemas.microsoft.com/office/powerpoint/2010/main" val="1396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E410C0-6911-45A3-A069-EBC1274FC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97" y="404390"/>
            <a:ext cx="11145805" cy="6049219"/>
          </a:xfrm>
          <a:prstGeom prst="rect">
            <a:avLst/>
          </a:prstGeom>
        </p:spPr>
      </p:pic>
    </p:spTree>
    <p:extLst>
      <p:ext uri="{BB962C8B-B14F-4D97-AF65-F5344CB8AC3E}">
        <p14:creationId xmlns:p14="http://schemas.microsoft.com/office/powerpoint/2010/main" val="1546570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B2042-0FE8-466B-8405-239FBFBF0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39" y="228153"/>
            <a:ext cx="11079121" cy="6401693"/>
          </a:xfrm>
          <a:prstGeom prst="rect">
            <a:avLst/>
          </a:prstGeom>
        </p:spPr>
      </p:pic>
    </p:spTree>
    <p:extLst>
      <p:ext uri="{BB962C8B-B14F-4D97-AF65-F5344CB8AC3E}">
        <p14:creationId xmlns:p14="http://schemas.microsoft.com/office/powerpoint/2010/main" val="2254456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76B83-E7FA-4F8C-8805-FF356A7D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6" y="223390"/>
            <a:ext cx="10907647" cy="6411220"/>
          </a:xfrm>
          <a:prstGeom prst="rect">
            <a:avLst/>
          </a:prstGeom>
        </p:spPr>
      </p:pic>
    </p:spTree>
    <p:extLst>
      <p:ext uri="{BB962C8B-B14F-4D97-AF65-F5344CB8AC3E}">
        <p14:creationId xmlns:p14="http://schemas.microsoft.com/office/powerpoint/2010/main" val="2915201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A8F124-0570-482A-A21A-EA5F3A441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13" y="418680"/>
            <a:ext cx="11279174" cy="6020640"/>
          </a:xfrm>
          <a:prstGeom prst="rect">
            <a:avLst/>
          </a:prstGeom>
        </p:spPr>
      </p:pic>
    </p:spTree>
    <p:extLst>
      <p:ext uri="{BB962C8B-B14F-4D97-AF65-F5344CB8AC3E}">
        <p14:creationId xmlns:p14="http://schemas.microsoft.com/office/powerpoint/2010/main" val="609479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633F5-FE06-4472-B4EB-C4DF4C23A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07" y="142416"/>
            <a:ext cx="11898385" cy="6573167"/>
          </a:xfrm>
          <a:prstGeom prst="rect">
            <a:avLst/>
          </a:prstGeom>
        </p:spPr>
      </p:pic>
    </p:spTree>
    <p:extLst>
      <p:ext uri="{BB962C8B-B14F-4D97-AF65-F5344CB8AC3E}">
        <p14:creationId xmlns:p14="http://schemas.microsoft.com/office/powerpoint/2010/main" val="394983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6B979F-745E-4D29-831B-4528531F6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199" y="107814"/>
            <a:ext cx="4944165" cy="600159"/>
          </a:xfrm>
          <a:prstGeom prst="rect">
            <a:avLst/>
          </a:prstGeom>
        </p:spPr>
      </p:pic>
      <p:pic>
        <p:nvPicPr>
          <p:cNvPr id="5" name="Picture 4">
            <a:extLst>
              <a:ext uri="{FF2B5EF4-FFF2-40B4-BE49-F238E27FC236}">
                <a16:creationId xmlns:a16="http://schemas.microsoft.com/office/drawing/2014/main" id="{553FC2EB-2AC7-412A-A2CE-890B1576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940" y="707973"/>
            <a:ext cx="9812119" cy="5963482"/>
          </a:xfrm>
          <a:prstGeom prst="rect">
            <a:avLst/>
          </a:prstGeom>
        </p:spPr>
      </p:pic>
    </p:spTree>
    <p:extLst>
      <p:ext uri="{BB962C8B-B14F-4D97-AF65-F5344CB8AC3E}">
        <p14:creationId xmlns:p14="http://schemas.microsoft.com/office/powerpoint/2010/main" val="64232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54F63-8E8F-4B18-957B-7509819061D3}"/>
              </a:ext>
            </a:extLst>
          </p:cNvPr>
          <p:cNvPicPr>
            <a:picLocks noChangeAspect="1"/>
          </p:cNvPicPr>
          <p:nvPr/>
        </p:nvPicPr>
        <p:blipFill rotWithShape="1">
          <a:blip r:embed="rId2">
            <a:extLst>
              <a:ext uri="{28A0092B-C50C-407E-A947-70E740481C1C}">
                <a14:useLocalDpi xmlns:a14="http://schemas.microsoft.com/office/drawing/2010/main" val="0"/>
              </a:ext>
            </a:extLst>
          </a:blip>
          <a:srcRect b="33441"/>
          <a:stretch/>
        </p:blipFill>
        <p:spPr>
          <a:xfrm>
            <a:off x="1233099" y="220483"/>
            <a:ext cx="9564435" cy="2612364"/>
          </a:xfrm>
          <a:prstGeom prst="rect">
            <a:avLst/>
          </a:prstGeom>
        </p:spPr>
      </p:pic>
      <p:sp>
        <p:nvSpPr>
          <p:cNvPr id="4" name="Rectangle 3">
            <a:extLst>
              <a:ext uri="{FF2B5EF4-FFF2-40B4-BE49-F238E27FC236}">
                <a16:creationId xmlns:a16="http://schemas.microsoft.com/office/drawing/2014/main" id="{53AC4203-29AF-4A3D-A401-161DA3B47B36}"/>
              </a:ext>
            </a:extLst>
          </p:cNvPr>
          <p:cNvSpPr/>
          <p:nvPr/>
        </p:nvSpPr>
        <p:spPr>
          <a:xfrm>
            <a:off x="2967318" y="1398494"/>
            <a:ext cx="3209364" cy="466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BF7D96D0-E7EE-4455-AB26-7B63D0BA8B77}"/>
              </a:ext>
            </a:extLst>
          </p:cNvPr>
          <p:cNvPicPr>
            <a:picLocks noChangeAspect="1"/>
          </p:cNvPicPr>
          <p:nvPr/>
        </p:nvPicPr>
        <p:blipFill rotWithShape="1">
          <a:blip r:embed="rId2">
            <a:extLst>
              <a:ext uri="{28A0092B-C50C-407E-A947-70E740481C1C}">
                <a14:useLocalDpi xmlns:a14="http://schemas.microsoft.com/office/drawing/2010/main" val="0"/>
              </a:ext>
            </a:extLst>
          </a:blip>
          <a:srcRect t="79714" b="-499"/>
          <a:stretch/>
        </p:blipFill>
        <p:spPr>
          <a:xfrm>
            <a:off x="1233098" y="2832847"/>
            <a:ext cx="9564435" cy="815789"/>
          </a:xfrm>
          <a:prstGeom prst="rect">
            <a:avLst/>
          </a:prstGeom>
        </p:spPr>
      </p:pic>
      <p:sp>
        <p:nvSpPr>
          <p:cNvPr id="6" name="Rectangle 5">
            <a:extLst>
              <a:ext uri="{FF2B5EF4-FFF2-40B4-BE49-F238E27FC236}">
                <a16:creationId xmlns:a16="http://schemas.microsoft.com/office/drawing/2014/main" id="{BBB1624E-45ED-4360-B56A-A00B30CFF3F7}"/>
              </a:ext>
            </a:extLst>
          </p:cNvPr>
          <p:cNvSpPr/>
          <p:nvPr/>
        </p:nvSpPr>
        <p:spPr>
          <a:xfrm>
            <a:off x="3236259" y="2931459"/>
            <a:ext cx="2788023" cy="3316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3714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41580" y="1549101"/>
            <a:ext cx="1211580" cy="231289"/>
          </a:xfrm>
          <a:prstGeom prst="rect">
            <a:avLst/>
          </a:prstGeom>
        </p:spPr>
      </p:pic>
      <p:pic>
        <p:nvPicPr>
          <p:cNvPr id="3" name="object 3"/>
          <p:cNvPicPr/>
          <p:nvPr/>
        </p:nvPicPr>
        <p:blipFill>
          <a:blip r:embed="rId3" cstate="print"/>
          <a:stretch>
            <a:fillRect/>
          </a:stretch>
        </p:blipFill>
        <p:spPr>
          <a:xfrm>
            <a:off x="3671495" y="1566582"/>
            <a:ext cx="1009873" cy="213808"/>
          </a:xfrm>
          <a:prstGeom prst="rect">
            <a:avLst/>
          </a:prstGeom>
        </p:spPr>
      </p:pic>
      <p:pic>
        <p:nvPicPr>
          <p:cNvPr id="4" name="object 4"/>
          <p:cNvPicPr/>
          <p:nvPr/>
        </p:nvPicPr>
        <p:blipFill>
          <a:blip r:embed="rId4" cstate="print"/>
          <a:stretch>
            <a:fillRect/>
          </a:stretch>
        </p:blipFill>
        <p:spPr>
          <a:xfrm>
            <a:off x="7131423" y="3695252"/>
            <a:ext cx="1865106" cy="1842247"/>
          </a:xfrm>
          <a:prstGeom prst="rect">
            <a:avLst/>
          </a:prstGeom>
        </p:spPr>
      </p:pic>
      <p:pic>
        <p:nvPicPr>
          <p:cNvPr id="5" name="object 5"/>
          <p:cNvPicPr/>
          <p:nvPr/>
        </p:nvPicPr>
        <p:blipFill>
          <a:blip r:embed="rId5" cstate="print"/>
          <a:stretch>
            <a:fillRect/>
          </a:stretch>
        </p:blipFill>
        <p:spPr>
          <a:xfrm>
            <a:off x="2139875" y="3907716"/>
            <a:ext cx="4694368" cy="1417319"/>
          </a:xfrm>
          <a:prstGeom prst="rect">
            <a:avLst/>
          </a:prstGeom>
        </p:spPr>
      </p:pic>
      <p:sp>
        <p:nvSpPr>
          <p:cNvPr id="6" name="object 6"/>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7" name="object 7"/>
          <p:cNvPicPr/>
          <p:nvPr/>
        </p:nvPicPr>
        <p:blipFill>
          <a:blip r:embed="rId6" cstate="print"/>
          <a:stretch>
            <a:fillRect/>
          </a:stretch>
        </p:blipFill>
        <p:spPr>
          <a:xfrm>
            <a:off x="2318720" y="2347857"/>
            <a:ext cx="64546" cy="64545"/>
          </a:xfrm>
          <a:prstGeom prst="rect">
            <a:avLst/>
          </a:prstGeom>
        </p:spPr>
      </p:pic>
      <p:pic>
        <p:nvPicPr>
          <p:cNvPr id="8" name="object 8"/>
          <p:cNvPicPr/>
          <p:nvPr/>
        </p:nvPicPr>
        <p:blipFill>
          <a:blip r:embed="rId7" cstate="print"/>
          <a:stretch>
            <a:fillRect/>
          </a:stretch>
        </p:blipFill>
        <p:spPr>
          <a:xfrm>
            <a:off x="2545975" y="2295412"/>
            <a:ext cx="902298" cy="180191"/>
          </a:xfrm>
          <a:prstGeom prst="rect">
            <a:avLst/>
          </a:prstGeom>
        </p:spPr>
      </p:pic>
      <p:grpSp>
        <p:nvGrpSpPr>
          <p:cNvPr id="9" name="object 9"/>
          <p:cNvGrpSpPr/>
          <p:nvPr/>
        </p:nvGrpSpPr>
        <p:grpSpPr>
          <a:xfrm>
            <a:off x="3545093" y="2296758"/>
            <a:ext cx="739588" cy="179294"/>
            <a:chOff x="2138172" y="2602992"/>
            <a:chExt cx="838200" cy="203200"/>
          </a:xfrm>
        </p:grpSpPr>
        <p:pic>
          <p:nvPicPr>
            <p:cNvPr id="10" name="object 10"/>
            <p:cNvPicPr/>
            <p:nvPr/>
          </p:nvPicPr>
          <p:blipFill>
            <a:blip r:embed="rId8" cstate="print"/>
            <a:stretch>
              <a:fillRect/>
            </a:stretch>
          </p:blipFill>
          <p:spPr>
            <a:xfrm>
              <a:off x="2138172" y="2662427"/>
              <a:ext cx="192024" cy="141732"/>
            </a:xfrm>
            <a:prstGeom prst="rect">
              <a:avLst/>
            </a:prstGeom>
          </p:spPr>
        </p:pic>
        <p:pic>
          <p:nvPicPr>
            <p:cNvPr id="11" name="object 11"/>
            <p:cNvPicPr/>
            <p:nvPr/>
          </p:nvPicPr>
          <p:blipFill>
            <a:blip r:embed="rId9" cstate="print"/>
            <a:stretch>
              <a:fillRect/>
            </a:stretch>
          </p:blipFill>
          <p:spPr>
            <a:xfrm>
              <a:off x="2363833" y="2662427"/>
              <a:ext cx="129318" cy="143256"/>
            </a:xfrm>
            <a:prstGeom prst="rect">
              <a:avLst/>
            </a:prstGeom>
          </p:spPr>
        </p:pic>
        <p:pic>
          <p:nvPicPr>
            <p:cNvPr id="12" name="object 12"/>
            <p:cNvPicPr/>
            <p:nvPr/>
          </p:nvPicPr>
          <p:blipFill>
            <a:blip r:embed="rId10" cstate="print"/>
            <a:stretch>
              <a:fillRect/>
            </a:stretch>
          </p:blipFill>
          <p:spPr>
            <a:xfrm>
              <a:off x="2519171" y="2602992"/>
              <a:ext cx="118872" cy="202691"/>
            </a:xfrm>
            <a:prstGeom prst="rect">
              <a:avLst/>
            </a:prstGeom>
          </p:spPr>
        </p:pic>
        <p:pic>
          <p:nvPicPr>
            <p:cNvPr id="13" name="object 13"/>
            <p:cNvPicPr/>
            <p:nvPr/>
          </p:nvPicPr>
          <p:blipFill>
            <a:blip r:embed="rId11" cstate="print"/>
            <a:stretch>
              <a:fillRect/>
            </a:stretch>
          </p:blipFill>
          <p:spPr>
            <a:xfrm>
              <a:off x="2674674" y="2662428"/>
              <a:ext cx="118817" cy="143256"/>
            </a:xfrm>
            <a:prstGeom prst="rect">
              <a:avLst/>
            </a:prstGeom>
          </p:spPr>
        </p:pic>
        <p:sp>
          <p:nvSpPr>
            <p:cNvPr id="14" name="object 14"/>
            <p:cNvSpPr/>
            <p:nvPr/>
          </p:nvSpPr>
          <p:spPr>
            <a:xfrm>
              <a:off x="2827007" y="2603004"/>
              <a:ext cx="24765" cy="201295"/>
            </a:xfrm>
            <a:custGeom>
              <a:avLst/>
              <a:gdLst/>
              <a:ahLst/>
              <a:cxnLst/>
              <a:rect l="l" t="t" r="r" b="b"/>
              <a:pathLst>
                <a:path w="24764" h="201294">
                  <a:moveTo>
                    <a:pt x="22860" y="1524"/>
                  </a:moveTo>
                  <a:lnTo>
                    <a:pt x="21336" y="0"/>
                  </a:lnTo>
                  <a:lnTo>
                    <a:pt x="3048" y="0"/>
                  </a:lnTo>
                  <a:lnTo>
                    <a:pt x="3048" y="1524"/>
                  </a:lnTo>
                  <a:lnTo>
                    <a:pt x="22860" y="1524"/>
                  </a:lnTo>
                  <a:close/>
                </a:path>
                <a:path w="24764" h="201294">
                  <a:moveTo>
                    <a:pt x="24384" y="2032"/>
                  </a:moveTo>
                  <a:lnTo>
                    <a:pt x="1524" y="2032"/>
                  </a:lnTo>
                  <a:lnTo>
                    <a:pt x="1524" y="3302"/>
                  </a:lnTo>
                  <a:lnTo>
                    <a:pt x="0" y="3302"/>
                  </a:lnTo>
                  <a:lnTo>
                    <a:pt x="0" y="197612"/>
                  </a:lnTo>
                  <a:lnTo>
                    <a:pt x="1524" y="197612"/>
                  </a:lnTo>
                  <a:lnTo>
                    <a:pt x="1524" y="200152"/>
                  </a:lnTo>
                  <a:lnTo>
                    <a:pt x="3556" y="200152"/>
                  </a:lnTo>
                  <a:lnTo>
                    <a:pt x="4572" y="201168"/>
                  </a:lnTo>
                  <a:lnTo>
                    <a:pt x="19812" y="201168"/>
                  </a:lnTo>
                  <a:lnTo>
                    <a:pt x="20828" y="200152"/>
                  </a:lnTo>
                  <a:lnTo>
                    <a:pt x="24384" y="200152"/>
                  </a:lnTo>
                  <a:lnTo>
                    <a:pt x="24384" y="197612"/>
                  </a:lnTo>
                  <a:lnTo>
                    <a:pt x="24384" y="3302"/>
                  </a:lnTo>
                  <a:lnTo>
                    <a:pt x="24384" y="2032"/>
                  </a:lnTo>
                  <a:close/>
                </a:path>
              </a:pathLst>
            </a:custGeom>
            <a:solidFill>
              <a:srgbClr val="1F1F1F"/>
            </a:solidFill>
          </p:spPr>
          <p:txBody>
            <a:bodyPr wrap="square" lIns="0" tIns="0" rIns="0" bIns="0" rtlCol="0"/>
            <a:lstStyle/>
            <a:p>
              <a:endParaRPr sz="1588"/>
            </a:p>
          </p:txBody>
        </p:sp>
        <p:pic>
          <p:nvPicPr>
            <p:cNvPr id="15" name="object 15"/>
            <p:cNvPicPr/>
            <p:nvPr/>
          </p:nvPicPr>
          <p:blipFill>
            <a:blip r:embed="rId12" cstate="print"/>
            <a:stretch>
              <a:fillRect/>
            </a:stretch>
          </p:blipFill>
          <p:spPr>
            <a:xfrm>
              <a:off x="2884932" y="2662428"/>
              <a:ext cx="91440" cy="143256"/>
            </a:xfrm>
            <a:prstGeom prst="rect">
              <a:avLst/>
            </a:prstGeom>
          </p:spPr>
        </p:pic>
      </p:grpSp>
      <p:grpSp>
        <p:nvGrpSpPr>
          <p:cNvPr id="16" name="object 16"/>
          <p:cNvGrpSpPr/>
          <p:nvPr/>
        </p:nvGrpSpPr>
        <p:grpSpPr>
          <a:xfrm>
            <a:off x="4366708" y="2349201"/>
            <a:ext cx="314885" cy="126626"/>
            <a:chOff x="3069336" y="2662428"/>
            <a:chExt cx="356870" cy="143510"/>
          </a:xfrm>
        </p:grpSpPr>
        <p:pic>
          <p:nvPicPr>
            <p:cNvPr id="17" name="object 17"/>
            <p:cNvPicPr/>
            <p:nvPr/>
          </p:nvPicPr>
          <p:blipFill>
            <a:blip r:embed="rId13" cstate="print"/>
            <a:stretch>
              <a:fillRect/>
            </a:stretch>
          </p:blipFill>
          <p:spPr>
            <a:xfrm>
              <a:off x="3069336" y="2662428"/>
              <a:ext cx="106680" cy="143256"/>
            </a:xfrm>
            <a:prstGeom prst="rect">
              <a:avLst/>
            </a:prstGeom>
          </p:spPr>
        </p:pic>
        <p:pic>
          <p:nvPicPr>
            <p:cNvPr id="18" name="object 18"/>
            <p:cNvPicPr/>
            <p:nvPr/>
          </p:nvPicPr>
          <p:blipFill>
            <a:blip r:embed="rId14" cstate="print"/>
            <a:stretch>
              <a:fillRect/>
            </a:stretch>
          </p:blipFill>
          <p:spPr>
            <a:xfrm>
              <a:off x="3217164" y="2662428"/>
              <a:ext cx="208787" cy="143256"/>
            </a:xfrm>
            <a:prstGeom prst="rect">
              <a:avLst/>
            </a:prstGeom>
          </p:spPr>
        </p:pic>
      </p:grpSp>
      <p:pic>
        <p:nvPicPr>
          <p:cNvPr id="19" name="object 19"/>
          <p:cNvPicPr/>
          <p:nvPr/>
        </p:nvPicPr>
        <p:blipFill>
          <a:blip r:embed="rId15" cstate="print"/>
          <a:stretch>
            <a:fillRect/>
          </a:stretch>
        </p:blipFill>
        <p:spPr>
          <a:xfrm>
            <a:off x="4767431" y="2296758"/>
            <a:ext cx="809513" cy="223220"/>
          </a:xfrm>
          <a:prstGeom prst="rect">
            <a:avLst/>
          </a:prstGeom>
        </p:spPr>
      </p:pic>
      <p:pic>
        <p:nvPicPr>
          <p:cNvPr id="20" name="object 20"/>
          <p:cNvPicPr/>
          <p:nvPr/>
        </p:nvPicPr>
        <p:blipFill>
          <a:blip r:embed="rId16" cstate="print"/>
          <a:stretch>
            <a:fillRect/>
          </a:stretch>
        </p:blipFill>
        <p:spPr>
          <a:xfrm>
            <a:off x="5673763" y="2296758"/>
            <a:ext cx="229944" cy="223221"/>
          </a:xfrm>
          <a:prstGeom prst="rect">
            <a:avLst/>
          </a:prstGeom>
        </p:spPr>
      </p:pic>
      <p:grpSp>
        <p:nvGrpSpPr>
          <p:cNvPr id="21" name="object 21"/>
          <p:cNvGrpSpPr/>
          <p:nvPr/>
        </p:nvGrpSpPr>
        <p:grpSpPr>
          <a:xfrm>
            <a:off x="5984390" y="2296758"/>
            <a:ext cx="1656790" cy="223557"/>
            <a:chOff x="4902708" y="2602992"/>
            <a:chExt cx="1877695" cy="253365"/>
          </a:xfrm>
        </p:grpSpPr>
        <p:pic>
          <p:nvPicPr>
            <p:cNvPr id="22" name="object 22"/>
            <p:cNvPicPr/>
            <p:nvPr/>
          </p:nvPicPr>
          <p:blipFill>
            <a:blip r:embed="rId17" cstate="print"/>
            <a:stretch>
              <a:fillRect/>
            </a:stretch>
          </p:blipFill>
          <p:spPr>
            <a:xfrm>
              <a:off x="4902708" y="2662428"/>
              <a:ext cx="111252" cy="141732"/>
            </a:xfrm>
            <a:prstGeom prst="rect">
              <a:avLst/>
            </a:prstGeom>
          </p:spPr>
        </p:pic>
        <p:pic>
          <p:nvPicPr>
            <p:cNvPr id="23" name="object 23"/>
            <p:cNvPicPr/>
            <p:nvPr/>
          </p:nvPicPr>
          <p:blipFill>
            <a:blip r:embed="rId18" cstate="print"/>
            <a:stretch>
              <a:fillRect/>
            </a:stretch>
          </p:blipFill>
          <p:spPr>
            <a:xfrm>
              <a:off x="5049112" y="2662428"/>
              <a:ext cx="129327" cy="143256"/>
            </a:xfrm>
            <a:prstGeom prst="rect">
              <a:avLst/>
            </a:prstGeom>
          </p:spPr>
        </p:pic>
        <p:pic>
          <p:nvPicPr>
            <p:cNvPr id="24" name="object 24"/>
            <p:cNvPicPr/>
            <p:nvPr/>
          </p:nvPicPr>
          <p:blipFill>
            <a:blip r:embed="rId19" cstate="print"/>
            <a:stretch>
              <a:fillRect/>
            </a:stretch>
          </p:blipFill>
          <p:spPr>
            <a:xfrm>
              <a:off x="5212079" y="2662428"/>
              <a:ext cx="111252" cy="141732"/>
            </a:xfrm>
            <a:prstGeom prst="rect">
              <a:avLst/>
            </a:prstGeom>
          </p:spPr>
        </p:pic>
        <p:sp>
          <p:nvSpPr>
            <p:cNvPr id="25" name="object 25"/>
            <p:cNvSpPr/>
            <p:nvPr/>
          </p:nvSpPr>
          <p:spPr>
            <a:xfrm>
              <a:off x="5353811" y="2720339"/>
              <a:ext cx="70485" cy="20320"/>
            </a:xfrm>
            <a:custGeom>
              <a:avLst/>
              <a:gdLst/>
              <a:ahLst/>
              <a:cxnLst/>
              <a:rect l="l" t="t" r="r" b="b"/>
              <a:pathLst>
                <a:path w="70485" h="20319">
                  <a:moveTo>
                    <a:pt x="67056" y="19812"/>
                  </a:moveTo>
                  <a:lnTo>
                    <a:pt x="3048" y="19812"/>
                  </a:lnTo>
                  <a:lnTo>
                    <a:pt x="3048" y="18288"/>
                  </a:lnTo>
                  <a:lnTo>
                    <a:pt x="0" y="15240"/>
                  </a:lnTo>
                  <a:lnTo>
                    <a:pt x="0" y="3048"/>
                  </a:lnTo>
                  <a:lnTo>
                    <a:pt x="3048" y="0"/>
                  </a:lnTo>
                  <a:lnTo>
                    <a:pt x="68580" y="0"/>
                  </a:lnTo>
                  <a:lnTo>
                    <a:pt x="68580" y="1524"/>
                  </a:lnTo>
                  <a:lnTo>
                    <a:pt x="70104" y="3048"/>
                  </a:lnTo>
                  <a:lnTo>
                    <a:pt x="70104" y="15240"/>
                  </a:lnTo>
                  <a:lnTo>
                    <a:pt x="68580" y="16764"/>
                  </a:lnTo>
                  <a:lnTo>
                    <a:pt x="68580" y="18288"/>
                  </a:lnTo>
                  <a:lnTo>
                    <a:pt x="67056" y="19812"/>
                  </a:lnTo>
                  <a:close/>
                </a:path>
              </a:pathLst>
            </a:custGeom>
            <a:solidFill>
              <a:srgbClr val="1F1F1F"/>
            </a:solidFill>
          </p:spPr>
          <p:txBody>
            <a:bodyPr wrap="square" lIns="0" tIns="0" rIns="0" bIns="0" rtlCol="0"/>
            <a:lstStyle/>
            <a:p>
              <a:endParaRPr sz="1588"/>
            </a:p>
          </p:txBody>
        </p:sp>
        <p:pic>
          <p:nvPicPr>
            <p:cNvPr id="26" name="object 26"/>
            <p:cNvPicPr/>
            <p:nvPr/>
          </p:nvPicPr>
          <p:blipFill>
            <a:blip r:embed="rId20" cstate="print"/>
            <a:stretch>
              <a:fillRect/>
            </a:stretch>
          </p:blipFill>
          <p:spPr>
            <a:xfrm>
              <a:off x="5446775" y="2662428"/>
              <a:ext cx="118872" cy="143256"/>
            </a:xfrm>
            <a:prstGeom prst="rect">
              <a:avLst/>
            </a:prstGeom>
          </p:spPr>
        </p:pic>
        <p:pic>
          <p:nvPicPr>
            <p:cNvPr id="27" name="object 27"/>
            <p:cNvPicPr/>
            <p:nvPr/>
          </p:nvPicPr>
          <p:blipFill>
            <a:blip r:embed="rId21" cstate="print"/>
            <a:stretch>
              <a:fillRect/>
            </a:stretch>
          </p:blipFill>
          <p:spPr>
            <a:xfrm>
              <a:off x="5593079" y="2662428"/>
              <a:ext cx="118872" cy="193548"/>
            </a:xfrm>
            <a:prstGeom prst="rect">
              <a:avLst/>
            </a:prstGeom>
          </p:spPr>
        </p:pic>
        <p:pic>
          <p:nvPicPr>
            <p:cNvPr id="28" name="object 28"/>
            <p:cNvPicPr/>
            <p:nvPr/>
          </p:nvPicPr>
          <p:blipFill>
            <a:blip r:embed="rId22" cstate="print"/>
            <a:stretch>
              <a:fillRect/>
            </a:stretch>
          </p:blipFill>
          <p:spPr>
            <a:xfrm>
              <a:off x="5754624" y="2663952"/>
              <a:ext cx="111252" cy="141732"/>
            </a:xfrm>
            <a:prstGeom prst="rect">
              <a:avLst/>
            </a:prstGeom>
          </p:spPr>
        </p:pic>
        <p:sp>
          <p:nvSpPr>
            <p:cNvPr id="29" name="object 29"/>
            <p:cNvSpPr/>
            <p:nvPr/>
          </p:nvSpPr>
          <p:spPr>
            <a:xfrm>
              <a:off x="5907011" y="2603004"/>
              <a:ext cx="161925" cy="201295"/>
            </a:xfrm>
            <a:custGeom>
              <a:avLst/>
              <a:gdLst/>
              <a:ahLst/>
              <a:cxnLst/>
              <a:rect l="l" t="t" r="r" b="b"/>
              <a:pathLst>
                <a:path w="161925" h="201294">
                  <a:moveTo>
                    <a:pt x="27432" y="64008"/>
                  </a:moveTo>
                  <a:lnTo>
                    <a:pt x="25908" y="64008"/>
                  </a:lnTo>
                  <a:lnTo>
                    <a:pt x="25908" y="62484"/>
                  </a:lnTo>
                  <a:lnTo>
                    <a:pt x="24384" y="62484"/>
                  </a:lnTo>
                  <a:lnTo>
                    <a:pt x="22860" y="60960"/>
                  </a:lnTo>
                  <a:lnTo>
                    <a:pt x="6096" y="60960"/>
                  </a:lnTo>
                  <a:lnTo>
                    <a:pt x="4572" y="62484"/>
                  </a:lnTo>
                  <a:lnTo>
                    <a:pt x="3048" y="62484"/>
                  </a:lnTo>
                  <a:lnTo>
                    <a:pt x="3048" y="199644"/>
                  </a:lnTo>
                  <a:lnTo>
                    <a:pt x="6096" y="199644"/>
                  </a:lnTo>
                  <a:lnTo>
                    <a:pt x="7620" y="201168"/>
                  </a:lnTo>
                  <a:lnTo>
                    <a:pt x="22860" y="201168"/>
                  </a:lnTo>
                  <a:lnTo>
                    <a:pt x="22860" y="199644"/>
                  </a:lnTo>
                  <a:lnTo>
                    <a:pt x="25908" y="199644"/>
                  </a:lnTo>
                  <a:lnTo>
                    <a:pt x="25908" y="198120"/>
                  </a:lnTo>
                  <a:lnTo>
                    <a:pt x="27432" y="196596"/>
                  </a:lnTo>
                  <a:lnTo>
                    <a:pt x="27432" y="64008"/>
                  </a:lnTo>
                  <a:close/>
                </a:path>
                <a:path w="161925" h="201294">
                  <a:moveTo>
                    <a:pt x="28956" y="16764"/>
                  </a:moveTo>
                  <a:lnTo>
                    <a:pt x="27432" y="12192"/>
                  </a:lnTo>
                  <a:lnTo>
                    <a:pt x="25908" y="10668"/>
                  </a:lnTo>
                  <a:lnTo>
                    <a:pt x="19812" y="7620"/>
                  </a:lnTo>
                  <a:lnTo>
                    <a:pt x="7620" y="7620"/>
                  </a:lnTo>
                  <a:lnTo>
                    <a:pt x="4572" y="9144"/>
                  </a:lnTo>
                  <a:lnTo>
                    <a:pt x="3048" y="10668"/>
                  </a:lnTo>
                  <a:lnTo>
                    <a:pt x="0" y="12192"/>
                  </a:lnTo>
                  <a:lnTo>
                    <a:pt x="0" y="32004"/>
                  </a:lnTo>
                  <a:lnTo>
                    <a:pt x="3048" y="33528"/>
                  </a:lnTo>
                  <a:lnTo>
                    <a:pt x="4572" y="35052"/>
                  </a:lnTo>
                  <a:lnTo>
                    <a:pt x="7620" y="36576"/>
                  </a:lnTo>
                  <a:lnTo>
                    <a:pt x="19812" y="36576"/>
                  </a:lnTo>
                  <a:lnTo>
                    <a:pt x="25908" y="33528"/>
                  </a:lnTo>
                  <a:lnTo>
                    <a:pt x="28956" y="27432"/>
                  </a:lnTo>
                  <a:lnTo>
                    <a:pt x="28956" y="16764"/>
                  </a:lnTo>
                  <a:close/>
                </a:path>
                <a:path w="161925" h="201294">
                  <a:moveTo>
                    <a:pt x="91440" y="1524"/>
                  </a:moveTo>
                  <a:lnTo>
                    <a:pt x="89916" y="0"/>
                  </a:lnTo>
                  <a:lnTo>
                    <a:pt x="73152" y="0"/>
                  </a:lnTo>
                  <a:lnTo>
                    <a:pt x="71628" y="1524"/>
                  </a:lnTo>
                  <a:lnTo>
                    <a:pt x="91440" y="1524"/>
                  </a:lnTo>
                  <a:close/>
                </a:path>
                <a:path w="161925" h="201294">
                  <a:moveTo>
                    <a:pt x="92964" y="2032"/>
                  </a:moveTo>
                  <a:lnTo>
                    <a:pt x="70104" y="2032"/>
                  </a:lnTo>
                  <a:lnTo>
                    <a:pt x="70104" y="3302"/>
                  </a:lnTo>
                  <a:lnTo>
                    <a:pt x="68580" y="3302"/>
                  </a:lnTo>
                  <a:lnTo>
                    <a:pt x="68580" y="197612"/>
                  </a:lnTo>
                  <a:lnTo>
                    <a:pt x="70104" y="197612"/>
                  </a:lnTo>
                  <a:lnTo>
                    <a:pt x="70104" y="200152"/>
                  </a:lnTo>
                  <a:lnTo>
                    <a:pt x="73152" y="200152"/>
                  </a:lnTo>
                  <a:lnTo>
                    <a:pt x="73152" y="201168"/>
                  </a:lnTo>
                  <a:lnTo>
                    <a:pt x="88392" y="201168"/>
                  </a:lnTo>
                  <a:lnTo>
                    <a:pt x="89408" y="200152"/>
                  </a:lnTo>
                  <a:lnTo>
                    <a:pt x="92964" y="200152"/>
                  </a:lnTo>
                  <a:lnTo>
                    <a:pt x="92964" y="197612"/>
                  </a:lnTo>
                  <a:lnTo>
                    <a:pt x="92964" y="3302"/>
                  </a:lnTo>
                  <a:lnTo>
                    <a:pt x="92964" y="2032"/>
                  </a:lnTo>
                  <a:close/>
                </a:path>
                <a:path w="161925" h="201294">
                  <a:moveTo>
                    <a:pt x="160032" y="64008"/>
                  </a:moveTo>
                  <a:lnTo>
                    <a:pt x="158508" y="62484"/>
                  </a:lnTo>
                  <a:lnTo>
                    <a:pt x="156984" y="62484"/>
                  </a:lnTo>
                  <a:lnTo>
                    <a:pt x="156984" y="60960"/>
                  </a:lnTo>
                  <a:lnTo>
                    <a:pt x="138696" y="60960"/>
                  </a:lnTo>
                  <a:lnTo>
                    <a:pt x="138696" y="62484"/>
                  </a:lnTo>
                  <a:lnTo>
                    <a:pt x="137172" y="62484"/>
                  </a:lnTo>
                  <a:lnTo>
                    <a:pt x="135648" y="64008"/>
                  </a:lnTo>
                  <a:lnTo>
                    <a:pt x="135648" y="198120"/>
                  </a:lnTo>
                  <a:lnTo>
                    <a:pt x="137172" y="199644"/>
                  </a:lnTo>
                  <a:lnTo>
                    <a:pt x="138696" y="199644"/>
                  </a:lnTo>
                  <a:lnTo>
                    <a:pt x="140220" y="201168"/>
                  </a:lnTo>
                  <a:lnTo>
                    <a:pt x="155460" y="201168"/>
                  </a:lnTo>
                  <a:lnTo>
                    <a:pt x="156984" y="199644"/>
                  </a:lnTo>
                  <a:lnTo>
                    <a:pt x="158508" y="199644"/>
                  </a:lnTo>
                  <a:lnTo>
                    <a:pt x="160032" y="198120"/>
                  </a:lnTo>
                  <a:lnTo>
                    <a:pt x="160032" y="64008"/>
                  </a:lnTo>
                  <a:close/>
                </a:path>
                <a:path w="161925" h="201294">
                  <a:moveTo>
                    <a:pt x="161556" y="16764"/>
                  </a:moveTo>
                  <a:lnTo>
                    <a:pt x="160032" y="12192"/>
                  </a:lnTo>
                  <a:lnTo>
                    <a:pt x="156984" y="9144"/>
                  </a:lnTo>
                  <a:lnTo>
                    <a:pt x="152412" y="7620"/>
                  </a:lnTo>
                  <a:lnTo>
                    <a:pt x="141744" y="7620"/>
                  </a:lnTo>
                  <a:lnTo>
                    <a:pt x="135648" y="10668"/>
                  </a:lnTo>
                  <a:lnTo>
                    <a:pt x="134124" y="12192"/>
                  </a:lnTo>
                  <a:lnTo>
                    <a:pt x="132600" y="16764"/>
                  </a:lnTo>
                  <a:lnTo>
                    <a:pt x="132600" y="27432"/>
                  </a:lnTo>
                  <a:lnTo>
                    <a:pt x="134124" y="32004"/>
                  </a:lnTo>
                  <a:lnTo>
                    <a:pt x="137172" y="35052"/>
                  </a:lnTo>
                  <a:lnTo>
                    <a:pt x="141744" y="36576"/>
                  </a:lnTo>
                  <a:lnTo>
                    <a:pt x="152412" y="36576"/>
                  </a:lnTo>
                  <a:lnTo>
                    <a:pt x="156984" y="35052"/>
                  </a:lnTo>
                  <a:lnTo>
                    <a:pt x="158508" y="33528"/>
                  </a:lnTo>
                  <a:lnTo>
                    <a:pt x="161556" y="27432"/>
                  </a:lnTo>
                  <a:lnTo>
                    <a:pt x="161556" y="16764"/>
                  </a:lnTo>
                  <a:close/>
                </a:path>
              </a:pathLst>
            </a:custGeom>
            <a:solidFill>
              <a:srgbClr val="1F1F1F"/>
            </a:solidFill>
          </p:spPr>
          <p:txBody>
            <a:bodyPr wrap="square" lIns="0" tIns="0" rIns="0" bIns="0" rtlCol="0"/>
            <a:lstStyle/>
            <a:p>
              <a:endParaRPr sz="1588"/>
            </a:p>
          </p:txBody>
        </p:sp>
        <p:pic>
          <p:nvPicPr>
            <p:cNvPr id="30" name="object 30"/>
            <p:cNvPicPr/>
            <p:nvPr/>
          </p:nvPicPr>
          <p:blipFill>
            <a:blip r:embed="rId23" cstate="print"/>
            <a:stretch>
              <a:fillRect/>
            </a:stretch>
          </p:blipFill>
          <p:spPr>
            <a:xfrm>
              <a:off x="6109715" y="2602992"/>
              <a:ext cx="118872" cy="202692"/>
            </a:xfrm>
            <a:prstGeom prst="rect">
              <a:avLst/>
            </a:prstGeom>
          </p:spPr>
        </p:pic>
        <p:pic>
          <p:nvPicPr>
            <p:cNvPr id="31" name="object 31"/>
            <p:cNvPicPr/>
            <p:nvPr/>
          </p:nvPicPr>
          <p:blipFill>
            <a:blip r:embed="rId24" cstate="print"/>
            <a:stretch>
              <a:fillRect/>
            </a:stretch>
          </p:blipFill>
          <p:spPr>
            <a:xfrm>
              <a:off x="6263639" y="2662428"/>
              <a:ext cx="76200" cy="141732"/>
            </a:xfrm>
            <a:prstGeom prst="rect">
              <a:avLst/>
            </a:prstGeom>
          </p:spPr>
        </p:pic>
        <p:sp>
          <p:nvSpPr>
            <p:cNvPr id="32" name="object 32"/>
            <p:cNvSpPr/>
            <p:nvPr/>
          </p:nvSpPr>
          <p:spPr>
            <a:xfrm>
              <a:off x="6362699" y="2610612"/>
              <a:ext cx="29209" cy="193675"/>
            </a:xfrm>
            <a:custGeom>
              <a:avLst/>
              <a:gdLst/>
              <a:ahLst/>
              <a:cxnLst/>
              <a:rect l="l" t="t" r="r" b="b"/>
              <a:pathLst>
                <a:path w="29210" h="193675">
                  <a:moveTo>
                    <a:pt x="25908" y="54864"/>
                  </a:moveTo>
                  <a:lnTo>
                    <a:pt x="6096" y="54864"/>
                  </a:lnTo>
                  <a:lnTo>
                    <a:pt x="7620" y="53340"/>
                  </a:lnTo>
                  <a:lnTo>
                    <a:pt x="24384" y="53340"/>
                  </a:lnTo>
                  <a:lnTo>
                    <a:pt x="25908" y="54864"/>
                  </a:lnTo>
                  <a:close/>
                </a:path>
                <a:path w="29210" h="193675">
                  <a:moveTo>
                    <a:pt x="27432" y="192024"/>
                  </a:moveTo>
                  <a:lnTo>
                    <a:pt x="4572" y="192024"/>
                  </a:lnTo>
                  <a:lnTo>
                    <a:pt x="4572" y="190500"/>
                  </a:lnTo>
                  <a:lnTo>
                    <a:pt x="3048" y="190500"/>
                  </a:lnTo>
                  <a:lnTo>
                    <a:pt x="3048" y="56388"/>
                  </a:lnTo>
                  <a:lnTo>
                    <a:pt x="4572" y="56388"/>
                  </a:lnTo>
                  <a:lnTo>
                    <a:pt x="4572" y="54864"/>
                  </a:lnTo>
                  <a:lnTo>
                    <a:pt x="27432" y="54864"/>
                  </a:lnTo>
                  <a:lnTo>
                    <a:pt x="27432" y="192024"/>
                  </a:lnTo>
                  <a:close/>
                </a:path>
                <a:path w="29210" h="193675">
                  <a:moveTo>
                    <a:pt x="22860" y="193548"/>
                  </a:moveTo>
                  <a:lnTo>
                    <a:pt x="7620" y="193548"/>
                  </a:lnTo>
                  <a:lnTo>
                    <a:pt x="7620" y="192024"/>
                  </a:lnTo>
                  <a:lnTo>
                    <a:pt x="24384" y="192024"/>
                  </a:lnTo>
                  <a:lnTo>
                    <a:pt x="22860" y="193548"/>
                  </a:lnTo>
                  <a:close/>
                </a:path>
                <a:path w="29210" h="193675">
                  <a:moveTo>
                    <a:pt x="19812" y="28956"/>
                  </a:moveTo>
                  <a:lnTo>
                    <a:pt x="9144" y="28956"/>
                  </a:lnTo>
                  <a:lnTo>
                    <a:pt x="3048" y="25908"/>
                  </a:lnTo>
                  <a:lnTo>
                    <a:pt x="1524" y="24384"/>
                  </a:lnTo>
                  <a:lnTo>
                    <a:pt x="0" y="19812"/>
                  </a:lnTo>
                  <a:lnTo>
                    <a:pt x="0" y="9144"/>
                  </a:lnTo>
                  <a:lnTo>
                    <a:pt x="1524" y="4572"/>
                  </a:lnTo>
                  <a:lnTo>
                    <a:pt x="3048" y="3048"/>
                  </a:lnTo>
                  <a:lnTo>
                    <a:pt x="9144" y="0"/>
                  </a:lnTo>
                  <a:lnTo>
                    <a:pt x="21336" y="0"/>
                  </a:lnTo>
                  <a:lnTo>
                    <a:pt x="24384" y="1524"/>
                  </a:lnTo>
                  <a:lnTo>
                    <a:pt x="25908" y="3048"/>
                  </a:lnTo>
                  <a:lnTo>
                    <a:pt x="28956" y="4572"/>
                  </a:lnTo>
                  <a:lnTo>
                    <a:pt x="28956" y="22860"/>
                  </a:lnTo>
                  <a:lnTo>
                    <a:pt x="24384" y="27432"/>
                  </a:lnTo>
                  <a:lnTo>
                    <a:pt x="19812" y="28956"/>
                  </a:lnTo>
                  <a:close/>
                </a:path>
              </a:pathLst>
            </a:custGeom>
            <a:solidFill>
              <a:srgbClr val="1F1F1F"/>
            </a:solidFill>
          </p:spPr>
          <p:txBody>
            <a:bodyPr wrap="square" lIns="0" tIns="0" rIns="0" bIns="0" rtlCol="0"/>
            <a:lstStyle/>
            <a:p>
              <a:endParaRPr sz="1588"/>
            </a:p>
          </p:txBody>
        </p:sp>
        <p:pic>
          <p:nvPicPr>
            <p:cNvPr id="33" name="object 33"/>
            <p:cNvPicPr/>
            <p:nvPr/>
          </p:nvPicPr>
          <p:blipFill>
            <a:blip r:embed="rId25" cstate="print"/>
            <a:stretch>
              <a:fillRect/>
            </a:stretch>
          </p:blipFill>
          <p:spPr>
            <a:xfrm>
              <a:off x="6432803" y="2663952"/>
              <a:ext cx="111252" cy="141732"/>
            </a:xfrm>
            <a:prstGeom prst="rect">
              <a:avLst/>
            </a:prstGeom>
          </p:spPr>
        </p:pic>
        <p:pic>
          <p:nvPicPr>
            <p:cNvPr id="34" name="object 34"/>
            <p:cNvPicPr/>
            <p:nvPr/>
          </p:nvPicPr>
          <p:blipFill>
            <a:blip r:embed="rId26" cstate="print"/>
            <a:stretch>
              <a:fillRect/>
            </a:stretch>
          </p:blipFill>
          <p:spPr>
            <a:xfrm>
              <a:off x="6588252" y="2662428"/>
              <a:ext cx="192024" cy="141732"/>
            </a:xfrm>
            <a:prstGeom prst="rect">
              <a:avLst/>
            </a:prstGeom>
          </p:spPr>
        </p:pic>
      </p:grpSp>
      <p:pic>
        <p:nvPicPr>
          <p:cNvPr id="35" name="object 35"/>
          <p:cNvPicPr/>
          <p:nvPr/>
        </p:nvPicPr>
        <p:blipFill>
          <a:blip r:embed="rId27" cstate="print"/>
          <a:stretch>
            <a:fillRect/>
          </a:stretch>
        </p:blipFill>
        <p:spPr>
          <a:xfrm>
            <a:off x="7721749" y="2296758"/>
            <a:ext cx="1816698" cy="223221"/>
          </a:xfrm>
          <a:prstGeom prst="rect">
            <a:avLst/>
          </a:prstGeom>
        </p:spPr>
      </p:pic>
      <p:pic>
        <p:nvPicPr>
          <p:cNvPr id="36" name="object 36"/>
          <p:cNvPicPr/>
          <p:nvPr/>
        </p:nvPicPr>
        <p:blipFill>
          <a:blip r:embed="rId28" cstate="print"/>
          <a:stretch>
            <a:fillRect/>
          </a:stretch>
        </p:blipFill>
        <p:spPr>
          <a:xfrm>
            <a:off x="2318720" y="2753957"/>
            <a:ext cx="64546" cy="64545"/>
          </a:xfrm>
          <a:prstGeom prst="rect">
            <a:avLst/>
          </a:prstGeom>
        </p:spPr>
      </p:pic>
      <p:grpSp>
        <p:nvGrpSpPr>
          <p:cNvPr id="37" name="object 37"/>
          <p:cNvGrpSpPr/>
          <p:nvPr/>
        </p:nvGrpSpPr>
        <p:grpSpPr>
          <a:xfrm>
            <a:off x="2545976" y="2714960"/>
            <a:ext cx="316006" cy="166968"/>
            <a:chOff x="1005839" y="3076955"/>
            <a:chExt cx="358140" cy="189230"/>
          </a:xfrm>
        </p:grpSpPr>
        <p:pic>
          <p:nvPicPr>
            <p:cNvPr id="38" name="object 38"/>
            <p:cNvPicPr/>
            <p:nvPr/>
          </p:nvPicPr>
          <p:blipFill>
            <a:blip r:embed="rId29" cstate="print"/>
            <a:stretch>
              <a:fillRect/>
            </a:stretch>
          </p:blipFill>
          <p:spPr>
            <a:xfrm>
              <a:off x="1005839" y="3076955"/>
              <a:ext cx="97536" cy="187452"/>
            </a:xfrm>
            <a:prstGeom prst="rect">
              <a:avLst/>
            </a:prstGeom>
          </p:spPr>
        </p:pic>
        <p:pic>
          <p:nvPicPr>
            <p:cNvPr id="39" name="object 39"/>
            <p:cNvPicPr/>
            <p:nvPr/>
          </p:nvPicPr>
          <p:blipFill>
            <a:blip r:embed="rId30" cstate="print"/>
            <a:stretch>
              <a:fillRect/>
            </a:stretch>
          </p:blipFill>
          <p:spPr>
            <a:xfrm>
              <a:off x="1124759" y="3122676"/>
              <a:ext cx="129379" cy="143256"/>
            </a:xfrm>
            <a:prstGeom prst="rect">
              <a:avLst/>
            </a:prstGeom>
          </p:spPr>
        </p:pic>
        <p:pic>
          <p:nvPicPr>
            <p:cNvPr id="40" name="object 40"/>
            <p:cNvPicPr/>
            <p:nvPr/>
          </p:nvPicPr>
          <p:blipFill>
            <a:blip r:embed="rId31" cstate="print"/>
            <a:stretch>
              <a:fillRect/>
            </a:stretch>
          </p:blipFill>
          <p:spPr>
            <a:xfrm>
              <a:off x="1287779" y="3122675"/>
              <a:ext cx="76200" cy="141732"/>
            </a:xfrm>
            <a:prstGeom prst="rect">
              <a:avLst/>
            </a:prstGeom>
          </p:spPr>
        </p:pic>
      </p:grpSp>
      <p:pic>
        <p:nvPicPr>
          <p:cNvPr id="41" name="object 41"/>
          <p:cNvPicPr/>
          <p:nvPr/>
        </p:nvPicPr>
        <p:blipFill>
          <a:blip r:embed="rId32" cstate="print"/>
          <a:stretch>
            <a:fillRect/>
          </a:stretch>
        </p:blipFill>
        <p:spPr>
          <a:xfrm>
            <a:off x="2937286" y="2755302"/>
            <a:ext cx="94129" cy="126402"/>
          </a:xfrm>
          <a:prstGeom prst="rect">
            <a:avLst/>
          </a:prstGeom>
        </p:spPr>
      </p:pic>
      <p:grpSp>
        <p:nvGrpSpPr>
          <p:cNvPr id="42" name="object 42"/>
          <p:cNvGrpSpPr/>
          <p:nvPr/>
        </p:nvGrpSpPr>
        <p:grpSpPr>
          <a:xfrm>
            <a:off x="3118820" y="2702858"/>
            <a:ext cx="461682" cy="179294"/>
            <a:chOff x="1655063" y="3063239"/>
            <a:chExt cx="523240" cy="203200"/>
          </a:xfrm>
        </p:grpSpPr>
        <p:pic>
          <p:nvPicPr>
            <p:cNvPr id="43" name="object 43"/>
            <p:cNvPicPr/>
            <p:nvPr/>
          </p:nvPicPr>
          <p:blipFill>
            <a:blip r:embed="rId33" cstate="print"/>
            <a:stretch>
              <a:fillRect/>
            </a:stretch>
          </p:blipFill>
          <p:spPr>
            <a:xfrm>
              <a:off x="1778508" y="3122676"/>
              <a:ext cx="192024" cy="141732"/>
            </a:xfrm>
            <a:prstGeom prst="rect">
              <a:avLst/>
            </a:prstGeom>
          </p:spPr>
        </p:pic>
        <p:pic>
          <p:nvPicPr>
            <p:cNvPr id="44" name="object 44"/>
            <p:cNvPicPr/>
            <p:nvPr/>
          </p:nvPicPr>
          <p:blipFill>
            <a:blip r:embed="rId34" cstate="print"/>
            <a:stretch>
              <a:fillRect/>
            </a:stretch>
          </p:blipFill>
          <p:spPr>
            <a:xfrm>
              <a:off x="1655063" y="3122675"/>
              <a:ext cx="91440" cy="143256"/>
            </a:xfrm>
            <a:prstGeom prst="rect">
              <a:avLst/>
            </a:prstGeom>
          </p:spPr>
        </p:pic>
        <p:pic>
          <p:nvPicPr>
            <p:cNvPr id="45" name="object 45"/>
            <p:cNvPicPr/>
            <p:nvPr/>
          </p:nvPicPr>
          <p:blipFill>
            <a:blip r:embed="rId35" cstate="print"/>
            <a:stretch>
              <a:fillRect/>
            </a:stretch>
          </p:blipFill>
          <p:spPr>
            <a:xfrm>
              <a:off x="2005583" y="3122675"/>
              <a:ext cx="106680" cy="143256"/>
            </a:xfrm>
            <a:prstGeom prst="rect">
              <a:avLst/>
            </a:prstGeom>
          </p:spPr>
        </p:pic>
        <p:sp>
          <p:nvSpPr>
            <p:cNvPr id="46" name="object 46"/>
            <p:cNvSpPr/>
            <p:nvPr/>
          </p:nvSpPr>
          <p:spPr>
            <a:xfrm>
              <a:off x="2153411" y="3063239"/>
              <a:ext cx="24765" cy="201295"/>
            </a:xfrm>
            <a:custGeom>
              <a:avLst/>
              <a:gdLst/>
              <a:ahLst/>
              <a:cxnLst/>
              <a:rect l="l" t="t" r="r" b="b"/>
              <a:pathLst>
                <a:path w="24764" h="201295">
                  <a:moveTo>
                    <a:pt x="21336" y="1524"/>
                  </a:moveTo>
                  <a:lnTo>
                    <a:pt x="3048" y="1524"/>
                  </a:lnTo>
                  <a:lnTo>
                    <a:pt x="3048" y="0"/>
                  </a:lnTo>
                  <a:lnTo>
                    <a:pt x="21336" y="0"/>
                  </a:lnTo>
                  <a:lnTo>
                    <a:pt x="21336" y="1524"/>
                  </a:lnTo>
                  <a:close/>
                </a:path>
                <a:path w="24764" h="201295">
                  <a:moveTo>
                    <a:pt x="22860" y="199644"/>
                  </a:moveTo>
                  <a:lnTo>
                    <a:pt x="1524" y="199644"/>
                  </a:lnTo>
                  <a:lnTo>
                    <a:pt x="0" y="198120"/>
                  </a:lnTo>
                  <a:lnTo>
                    <a:pt x="0" y="3048"/>
                  </a:lnTo>
                  <a:lnTo>
                    <a:pt x="1524" y="1524"/>
                  </a:lnTo>
                  <a:lnTo>
                    <a:pt x="22860" y="1524"/>
                  </a:lnTo>
                  <a:lnTo>
                    <a:pt x="24384" y="3048"/>
                  </a:lnTo>
                  <a:lnTo>
                    <a:pt x="24384" y="198120"/>
                  </a:lnTo>
                  <a:lnTo>
                    <a:pt x="22860" y="199644"/>
                  </a:lnTo>
                  <a:close/>
                </a:path>
                <a:path w="24764" h="201295">
                  <a:moveTo>
                    <a:pt x="18288" y="201167"/>
                  </a:moveTo>
                  <a:lnTo>
                    <a:pt x="6096" y="201167"/>
                  </a:lnTo>
                  <a:lnTo>
                    <a:pt x="4572" y="199644"/>
                  </a:lnTo>
                  <a:lnTo>
                    <a:pt x="19812" y="199644"/>
                  </a:lnTo>
                  <a:lnTo>
                    <a:pt x="18288" y="201167"/>
                  </a:lnTo>
                  <a:close/>
                </a:path>
              </a:pathLst>
            </a:custGeom>
            <a:solidFill>
              <a:srgbClr val="000000"/>
            </a:solidFill>
          </p:spPr>
          <p:txBody>
            <a:bodyPr wrap="square" lIns="0" tIns="0" rIns="0" bIns="0" rtlCol="0"/>
            <a:lstStyle/>
            <a:p>
              <a:endParaRPr sz="1588"/>
            </a:p>
          </p:txBody>
        </p:sp>
      </p:grpSp>
      <p:sp>
        <p:nvSpPr>
          <p:cNvPr id="47" name="object 47"/>
          <p:cNvSpPr/>
          <p:nvPr/>
        </p:nvSpPr>
        <p:spPr>
          <a:xfrm>
            <a:off x="3617696" y="2702859"/>
            <a:ext cx="21851" cy="177613"/>
          </a:xfrm>
          <a:custGeom>
            <a:avLst/>
            <a:gdLst/>
            <a:ahLst/>
            <a:cxnLst/>
            <a:rect l="l" t="t" r="r" b="b"/>
            <a:pathLst>
              <a:path w="24764" h="201295">
                <a:moveTo>
                  <a:pt x="21336" y="0"/>
                </a:moveTo>
                <a:lnTo>
                  <a:pt x="3048" y="0"/>
                </a:lnTo>
                <a:lnTo>
                  <a:pt x="3048" y="1524"/>
                </a:lnTo>
                <a:lnTo>
                  <a:pt x="21336" y="1524"/>
                </a:lnTo>
                <a:lnTo>
                  <a:pt x="21336" y="0"/>
                </a:lnTo>
                <a:close/>
              </a:path>
              <a:path w="24764" h="201295">
                <a:moveTo>
                  <a:pt x="24384" y="3302"/>
                </a:moveTo>
                <a:lnTo>
                  <a:pt x="24003" y="3302"/>
                </a:lnTo>
                <a:lnTo>
                  <a:pt x="24003" y="2032"/>
                </a:lnTo>
                <a:lnTo>
                  <a:pt x="0" y="2032"/>
                </a:lnTo>
                <a:lnTo>
                  <a:pt x="0" y="3302"/>
                </a:lnTo>
                <a:lnTo>
                  <a:pt x="0" y="197612"/>
                </a:lnTo>
                <a:lnTo>
                  <a:pt x="0" y="200152"/>
                </a:lnTo>
                <a:lnTo>
                  <a:pt x="5080" y="200152"/>
                </a:lnTo>
                <a:lnTo>
                  <a:pt x="6096" y="201168"/>
                </a:lnTo>
                <a:lnTo>
                  <a:pt x="18288" y="201168"/>
                </a:lnTo>
                <a:lnTo>
                  <a:pt x="19304" y="200152"/>
                </a:lnTo>
                <a:lnTo>
                  <a:pt x="23622" y="200152"/>
                </a:lnTo>
                <a:lnTo>
                  <a:pt x="23622" y="197612"/>
                </a:lnTo>
                <a:lnTo>
                  <a:pt x="24384" y="197612"/>
                </a:lnTo>
                <a:lnTo>
                  <a:pt x="24384" y="3302"/>
                </a:lnTo>
                <a:close/>
              </a:path>
            </a:pathLst>
          </a:custGeom>
          <a:solidFill>
            <a:srgbClr val="000000"/>
          </a:solidFill>
        </p:spPr>
        <p:txBody>
          <a:bodyPr wrap="square" lIns="0" tIns="0" rIns="0" bIns="0" rtlCol="0"/>
          <a:lstStyle/>
          <a:p>
            <a:endParaRPr sz="1588"/>
          </a:p>
        </p:txBody>
      </p:sp>
      <p:pic>
        <p:nvPicPr>
          <p:cNvPr id="48" name="object 48"/>
          <p:cNvPicPr/>
          <p:nvPr/>
        </p:nvPicPr>
        <p:blipFill>
          <a:blip r:embed="rId36" cstate="print"/>
          <a:stretch>
            <a:fillRect/>
          </a:stretch>
        </p:blipFill>
        <p:spPr>
          <a:xfrm>
            <a:off x="3721250" y="2701514"/>
            <a:ext cx="790686" cy="180191"/>
          </a:xfrm>
          <a:prstGeom prst="rect">
            <a:avLst/>
          </a:prstGeom>
        </p:spPr>
      </p:pic>
      <p:pic>
        <p:nvPicPr>
          <p:cNvPr id="49" name="object 49"/>
          <p:cNvPicPr/>
          <p:nvPr/>
        </p:nvPicPr>
        <p:blipFill>
          <a:blip r:embed="rId37" cstate="print"/>
          <a:stretch>
            <a:fillRect/>
          </a:stretch>
        </p:blipFill>
        <p:spPr>
          <a:xfrm>
            <a:off x="4602119" y="2701514"/>
            <a:ext cx="206996" cy="180191"/>
          </a:xfrm>
          <a:prstGeom prst="rect">
            <a:avLst/>
          </a:prstGeom>
        </p:spPr>
      </p:pic>
      <p:grpSp>
        <p:nvGrpSpPr>
          <p:cNvPr id="50" name="object 50"/>
          <p:cNvGrpSpPr/>
          <p:nvPr/>
        </p:nvGrpSpPr>
        <p:grpSpPr>
          <a:xfrm>
            <a:off x="4868284" y="2702859"/>
            <a:ext cx="336176" cy="179294"/>
            <a:chOff x="3637788" y="3063240"/>
            <a:chExt cx="381000" cy="203200"/>
          </a:xfrm>
        </p:grpSpPr>
        <p:pic>
          <p:nvPicPr>
            <p:cNvPr id="51" name="object 51"/>
            <p:cNvPicPr/>
            <p:nvPr/>
          </p:nvPicPr>
          <p:blipFill>
            <a:blip r:embed="rId38" cstate="print"/>
            <a:stretch>
              <a:fillRect/>
            </a:stretch>
          </p:blipFill>
          <p:spPr>
            <a:xfrm>
              <a:off x="3637788" y="3090671"/>
              <a:ext cx="83820" cy="175260"/>
            </a:xfrm>
            <a:prstGeom prst="rect">
              <a:avLst/>
            </a:prstGeom>
          </p:spPr>
        </p:pic>
        <p:pic>
          <p:nvPicPr>
            <p:cNvPr id="52" name="object 52"/>
            <p:cNvPicPr/>
            <p:nvPr/>
          </p:nvPicPr>
          <p:blipFill>
            <a:blip r:embed="rId39" cstate="print"/>
            <a:stretch>
              <a:fillRect/>
            </a:stretch>
          </p:blipFill>
          <p:spPr>
            <a:xfrm>
              <a:off x="3753612" y="3063240"/>
              <a:ext cx="111252" cy="201168"/>
            </a:xfrm>
            <a:prstGeom prst="rect">
              <a:avLst/>
            </a:prstGeom>
          </p:spPr>
        </p:pic>
        <p:pic>
          <p:nvPicPr>
            <p:cNvPr id="53" name="object 53"/>
            <p:cNvPicPr/>
            <p:nvPr/>
          </p:nvPicPr>
          <p:blipFill>
            <a:blip r:embed="rId40" cstate="print"/>
            <a:stretch>
              <a:fillRect/>
            </a:stretch>
          </p:blipFill>
          <p:spPr>
            <a:xfrm>
              <a:off x="3899916" y="3122675"/>
              <a:ext cx="118872" cy="143256"/>
            </a:xfrm>
            <a:prstGeom prst="rect">
              <a:avLst/>
            </a:prstGeom>
          </p:spPr>
        </p:pic>
      </p:grpSp>
      <p:grpSp>
        <p:nvGrpSpPr>
          <p:cNvPr id="54" name="object 54"/>
          <p:cNvGrpSpPr/>
          <p:nvPr/>
        </p:nvGrpSpPr>
        <p:grpSpPr>
          <a:xfrm>
            <a:off x="5278418" y="2709583"/>
            <a:ext cx="524435" cy="206187"/>
            <a:chOff x="4102607" y="3070860"/>
            <a:chExt cx="594360" cy="233679"/>
          </a:xfrm>
        </p:grpSpPr>
        <p:pic>
          <p:nvPicPr>
            <p:cNvPr id="55" name="object 55"/>
            <p:cNvPicPr/>
            <p:nvPr/>
          </p:nvPicPr>
          <p:blipFill>
            <a:blip r:embed="rId41" cstate="print"/>
            <a:stretch>
              <a:fillRect/>
            </a:stretch>
          </p:blipFill>
          <p:spPr>
            <a:xfrm>
              <a:off x="4102607" y="3090671"/>
              <a:ext cx="83820" cy="175260"/>
            </a:xfrm>
            <a:prstGeom prst="rect">
              <a:avLst/>
            </a:prstGeom>
          </p:spPr>
        </p:pic>
        <p:sp>
          <p:nvSpPr>
            <p:cNvPr id="56" name="object 56"/>
            <p:cNvSpPr/>
            <p:nvPr/>
          </p:nvSpPr>
          <p:spPr>
            <a:xfrm>
              <a:off x="4215383" y="3070860"/>
              <a:ext cx="29209" cy="193675"/>
            </a:xfrm>
            <a:custGeom>
              <a:avLst/>
              <a:gdLst/>
              <a:ahLst/>
              <a:cxnLst/>
              <a:rect l="l" t="t" r="r" b="b"/>
              <a:pathLst>
                <a:path w="29210" h="193675">
                  <a:moveTo>
                    <a:pt x="24384" y="54864"/>
                  </a:moveTo>
                  <a:lnTo>
                    <a:pt x="4572" y="54864"/>
                  </a:lnTo>
                  <a:lnTo>
                    <a:pt x="6096" y="53340"/>
                  </a:lnTo>
                  <a:lnTo>
                    <a:pt x="24384" y="53340"/>
                  </a:lnTo>
                  <a:lnTo>
                    <a:pt x="24384" y="54864"/>
                  </a:lnTo>
                  <a:close/>
                </a:path>
                <a:path w="29210" h="193675">
                  <a:moveTo>
                    <a:pt x="25908" y="192024"/>
                  </a:moveTo>
                  <a:lnTo>
                    <a:pt x="4572" y="192024"/>
                  </a:lnTo>
                  <a:lnTo>
                    <a:pt x="3048" y="190500"/>
                  </a:lnTo>
                  <a:lnTo>
                    <a:pt x="3048" y="54864"/>
                  </a:lnTo>
                  <a:lnTo>
                    <a:pt x="25908" y="54864"/>
                  </a:lnTo>
                  <a:lnTo>
                    <a:pt x="25908" y="56388"/>
                  </a:lnTo>
                  <a:lnTo>
                    <a:pt x="27432" y="56388"/>
                  </a:lnTo>
                  <a:lnTo>
                    <a:pt x="27432" y="190500"/>
                  </a:lnTo>
                  <a:lnTo>
                    <a:pt x="25908" y="190500"/>
                  </a:lnTo>
                  <a:lnTo>
                    <a:pt x="25908" y="192024"/>
                  </a:lnTo>
                  <a:close/>
                </a:path>
                <a:path w="29210" h="193675">
                  <a:moveTo>
                    <a:pt x="21336" y="193548"/>
                  </a:moveTo>
                  <a:lnTo>
                    <a:pt x="9144" y="193548"/>
                  </a:lnTo>
                  <a:lnTo>
                    <a:pt x="7620" y="192024"/>
                  </a:lnTo>
                  <a:lnTo>
                    <a:pt x="22860" y="192024"/>
                  </a:lnTo>
                  <a:lnTo>
                    <a:pt x="21336" y="193548"/>
                  </a:lnTo>
                  <a:close/>
                </a:path>
                <a:path w="29210" h="193675">
                  <a:moveTo>
                    <a:pt x="19812" y="28956"/>
                  </a:moveTo>
                  <a:lnTo>
                    <a:pt x="9144" y="28956"/>
                  </a:lnTo>
                  <a:lnTo>
                    <a:pt x="4572" y="27432"/>
                  </a:lnTo>
                  <a:lnTo>
                    <a:pt x="1524" y="24384"/>
                  </a:lnTo>
                  <a:lnTo>
                    <a:pt x="0" y="19812"/>
                  </a:lnTo>
                  <a:lnTo>
                    <a:pt x="0" y="9144"/>
                  </a:lnTo>
                  <a:lnTo>
                    <a:pt x="1524" y="4572"/>
                  </a:lnTo>
                  <a:lnTo>
                    <a:pt x="3048" y="3048"/>
                  </a:lnTo>
                  <a:lnTo>
                    <a:pt x="4572" y="0"/>
                  </a:lnTo>
                  <a:lnTo>
                    <a:pt x="24384" y="0"/>
                  </a:lnTo>
                  <a:lnTo>
                    <a:pt x="25908" y="3048"/>
                  </a:lnTo>
                  <a:lnTo>
                    <a:pt x="27432" y="4572"/>
                  </a:lnTo>
                  <a:lnTo>
                    <a:pt x="28956" y="9144"/>
                  </a:lnTo>
                  <a:lnTo>
                    <a:pt x="28956" y="19812"/>
                  </a:lnTo>
                  <a:lnTo>
                    <a:pt x="25908" y="25908"/>
                  </a:lnTo>
                  <a:lnTo>
                    <a:pt x="19812" y="28956"/>
                  </a:lnTo>
                  <a:close/>
                </a:path>
              </a:pathLst>
            </a:custGeom>
            <a:solidFill>
              <a:srgbClr val="000000"/>
            </a:solidFill>
          </p:spPr>
          <p:txBody>
            <a:bodyPr wrap="square" lIns="0" tIns="0" rIns="0" bIns="0" rtlCol="0"/>
            <a:lstStyle/>
            <a:p>
              <a:endParaRPr sz="1588"/>
            </a:p>
          </p:txBody>
        </p:sp>
        <p:pic>
          <p:nvPicPr>
            <p:cNvPr id="57" name="object 57"/>
            <p:cNvPicPr/>
            <p:nvPr/>
          </p:nvPicPr>
          <p:blipFill>
            <a:blip r:embed="rId42" cstate="print"/>
            <a:stretch>
              <a:fillRect/>
            </a:stretch>
          </p:blipFill>
          <p:spPr>
            <a:xfrm>
              <a:off x="4285487" y="3122675"/>
              <a:ext cx="192024" cy="141732"/>
            </a:xfrm>
            <a:prstGeom prst="rect">
              <a:avLst/>
            </a:prstGeom>
          </p:spPr>
        </p:pic>
        <p:pic>
          <p:nvPicPr>
            <p:cNvPr id="58" name="object 58"/>
            <p:cNvPicPr/>
            <p:nvPr/>
          </p:nvPicPr>
          <p:blipFill>
            <a:blip r:embed="rId43" cstate="print"/>
            <a:stretch>
              <a:fillRect/>
            </a:stretch>
          </p:blipFill>
          <p:spPr>
            <a:xfrm>
              <a:off x="4512611" y="3122675"/>
              <a:ext cx="184356" cy="181356"/>
            </a:xfrm>
            <a:prstGeom prst="rect">
              <a:avLst/>
            </a:prstGeom>
          </p:spPr>
        </p:pic>
      </p:grpSp>
      <p:grpSp>
        <p:nvGrpSpPr>
          <p:cNvPr id="59" name="object 59"/>
          <p:cNvGrpSpPr/>
          <p:nvPr/>
        </p:nvGrpSpPr>
        <p:grpSpPr>
          <a:xfrm>
            <a:off x="5895638" y="2709582"/>
            <a:ext cx="121024" cy="172571"/>
            <a:chOff x="4802123" y="3070860"/>
            <a:chExt cx="137160" cy="195580"/>
          </a:xfrm>
        </p:grpSpPr>
        <p:sp>
          <p:nvSpPr>
            <p:cNvPr id="60" name="object 60"/>
            <p:cNvSpPr/>
            <p:nvPr/>
          </p:nvSpPr>
          <p:spPr>
            <a:xfrm>
              <a:off x="4802123" y="3070860"/>
              <a:ext cx="29209" cy="193675"/>
            </a:xfrm>
            <a:custGeom>
              <a:avLst/>
              <a:gdLst/>
              <a:ahLst/>
              <a:cxnLst/>
              <a:rect l="l" t="t" r="r" b="b"/>
              <a:pathLst>
                <a:path w="29210" h="193675">
                  <a:moveTo>
                    <a:pt x="24384" y="54864"/>
                  </a:moveTo>
                  <a:lnTo>
                    <a:pt x="4572" y="54864"/>
                  </a:lnTo>
                  <a:lnTo>
                    <a:pt x="6096" y="53340"/>
                  </a:lnTo>
                  <a:lnTo>
                    <a:pt x="24384" y="53340"/>
                  </a:lnTo>
                  <a:lnTo>
                    <a:pt x="24384" y="54864"/>
                  </a:lnTo>
                  <a:close/>
                </a:path>
                <a:path w="29210" h="193675">
                  <a:moveTo>
                    <a:pt x="25908" y="192024"/>
                  </a:moveTo>
                  <a:lnTo>
                    <a:pt x="4572" y="192024"/>
                  </a:lnTo>
                  <a:lnTo>
                    <a:pt x="3048" y="190500"/>
                  </a:lnTo>
                  <a:lnTo>
                    <a:pt x="3048" y="54864"/>
                  </a:lnTo>
                  <a:lnTo>
                    <a:pt x="25908" y="54864"/>
                  </a:lnTo>
                  <a:lnTo>
                    <a:pt x="25908" y="56388"/>
                  </a:lnTo>
                  <a:lnTo>
                    <a:pt x="27432" y="56388"/>
                  </a:lnTo>
                  <a:lnTo>
                    <a:pt x="27432" y="190500"/>
                  </a:lnTo>
                  <a:lnTo>
                    <a:pt x="25908" y="190500"/>
                  </a:lnTo>
                  <a:lnTo>
                    <a:pt x="25908" y="192024"/>
                  </a:lnTo>
                  <a:close/>
                </a:path>
                <a:path w="29210" h="193675">
                  <a:moveTo>
                    <a:pt x="21336" y="193548"/>
                  </a:moveTo>
                  <a:lnTo>
                    <a:pt x="9144" y="193548"/>
                  </a:lnTo>
                  <a:lnTo>
                    <a:pt x="7620" y="192024"/>
                  </a:lnTo>
                  <a:lnTo>
                    <a:pt x="22860" y="192024"/>
                  </a:lnTo>
                  <a:lnTo>
                    <a:pt x="21336" y="193548"/>
                  </a:lnTo>
                  <a:close/>
                </a:path>
                <a:path w="29210" h="193675">
                  <a:moveTo>
                    <a:pt x="19812" y="28956"/>
                  </a:moveTo>
                  <a:lnTo>
                    <a:pt x="9144" y="28956"/>
                  </a:lnTo>
                  <a:lnTo>
                    <a:pt x="4572" y="27432"/>
                  </a:lnTo>
                  <a:lnTo>
                    <a:pt x="1524" y="24384"/>
                  </a:lnTo>
                  <a:lnTo>
                    <a:pt x="0" y="19812"/>
                  </a:lnTo>
                  <a:lnTo>
                    <a:pt x="0" y="9144"/>
                  </a:lnTo>
                  <a:lnTo>
                    <a:pt x="1524" y="4572"/>
                  </a:lnTo>
                  <a:lnTo>
                    <a:pt x="3048" y="3048"/>
                  </a:lnTo>
                  <a:lnTo>
                    <a:pt x="4572" y="0"/>
                  </a:lnTo>
                  <a:lnTo>
                    <a:pt x="24384" y="0"/>
                  </a:lnTo>
                  <a:lnTo>
                    <a:pt x="25908" y="3048"/>
                  </a:lnTo>
                  <a:lnTo>
                    <a:pt x="27432" y="4572"/>
                  </a:lnTo>
                  <a:lnTo>
                    <a:pt x="28956" y="9144"/>
                  </a:lnTo>
                  <a:lnTo>
                    <a:pt x="28956" y="19812"/>
                  </a:lnTo>
                  <a:lnTo>
                    <a:pt x="25908" y="25908"/>
                  </a:lnTo>
                  <a:lnTo>
                    <a:pt x="19812" y="28956"/>
                  </a:lnTo>
                  <a:close/>
                </a:path>
              </a:pathLst>
            </a:custGeom>
            <a:solidFill>
              <a:srgbClr val="000000"/>
            </a:solidFill>
          </p:spPr>
          <p:txBody>
            <a:bodyPr wrap="square" lIns="0" tIns="0" rIns="0" bIns="0" rtlCol="0"/>
            <a:lstStyle/>
            <a:p>
              <a:endParaRPr sz="1588"/>
            </a:p>
          </p:txBody>
        </p:sp>
        <p:pic>
          <p:nvPicPr>
            <p:cNvPr id="61" name="object 61"/>
            <p:cNvPicPr/>
            <p:nvPr/>
          </p:nvPicPr>
          <p:blipFill>
            <a:blip r:embed="rId44" cstate="print"/>
            <a:stretch>
              <a:fillRect/>
            </a:stretch>
          </p:blipFill>
          <p:spPr>
            <a:xfrm>
              <a:off x="4855463" y="3090671"/>
              <a:ext cx="83820" cy="175260"/>
            </a:xfrm>
            <a:prstGeom prst="rect">
              <a:avLst/>
            </a:prstGeom>
          </p:spPr>
        </p:pic>
      </p:grpSp>
      <p:grpSp>
        <p:nvGrpSpPr>
          <p:cNvPr id="62" name="object 62"/>
          <p:cNvGrpSpPr/>
          <p:nvPr/>
        </p:nvGrpSpPr>
        <p:grpSpPr>
          <a:xfrm>
            <a:off x="6100033" y="2709582"/>
            <a:ext cx="134471" cy="172571"/>
            <a:chOff x="5033771" y="3070860"/>
            <a:chExt cx="152400" cy="195580"/>
          </a:xfrm>
        </p:grpSpPr>
        <p:sp>
          <p:nvSpPr>
            <p:cNvPr id="63" name="object 63"/>
            <p:cNvSpPr/>
            <p:nvPr/>
          </p:nvSpPr>
          <p:spPr>
            <a:xfrm>
              <a:off x="5033771" y="3070860"/>
              <a:ext cx="29209" cy="193675"/>
            </a:xfrm>
            <a:custGeom>
              <a:avLst/>
              <a:gdLst/>
              <a:ahLst/>
              <a:cxnLst/>
              <a:rect l="l" t="t" r="r" b="b"/>
              <a:pathLst>
                <a:path w="29210" h="193675">
                  <a:moveTo>
                    <a:pt x="24384" y="54864"/>
                  </a:moveTo>
                  <a:lnTo>
                    <a:pt x="6096" y="54864"/>
                  </a:lnTo>
                  <a:lnTo>
                    <a:pt x="6096" y="53340"/>
                  </a:lnTo>
                  <a:lnTo>
                    <a:pt x="24384" y="53340"/>
                  </a:lnTo>
                  <a:lnTo>
                    <a:pt x="24384" y="54864"/>
                  </a:lnTo>
                  <a:close/>
                </a:path>
                <a:path w="29210" h="193675">
                  <a:moveTo>
                    <a:pt x="27432" y="190500"/>
                  </a:moveTo>
                  <a:lnTo>
                    <a:pt x="3048" y="190500"/>
                  </a:lnTo>
                  <a:lnTo>
                    <a:pt x="3048" y="56388"/>
                  </a:lnTo>
                  <a:lnTo>
                    <a:pt x="4572" y="54864"/>
                  </a:lnTo>
                  <a:lnTo>
                    <a:pt x="25908" y="54864"/>
                  </a:lnTo>
                  <a:lnTo>
                    <a:pt x="27432" y="56388"/>
                  </a:lnTo>
                  <a:lnTo>
                    <a:pt x="27432" y="190500"/>
                  </a:lnTo>
                  <a:close/>
                </a:path>
                <a:path w="29210" h="193675">
                  <a:moveTo>
                    <a:pt x="25908" y="192024"/>
                  </a:moveTo>
                  <a:lnTo>
                    <a:pt x="4572" y="192024"/>
                  </a:lnTo>
                  <a:lnTo>
                    <a:pt x="4572" y="190500"/>
                  </a:lnTo>
                  <a:lnTo>
                    <a:pt x="25908" y="190500"/>
                  </a:lnTo>
                  <a:lnTo>
                    <a:pt x="25908" y="192024"/>
                  </a:lnTo>
                  <a:close/>
                </a:path>
                <a:path w="29210" h="193675">
                  <a:moveTo>
                    <a:pt x="21336" y="193548"/>
                  </a:moveTo>
                  <a:lnTo>
                    <a:pt x="9144" y="193548"/>
                  </a:lnTo>
                  <a:lnTo>
                    <a:pt x="7620" y="192024"/>
                  </a:lnTo>
                  <a:lnTo>
                    <a:pt x="22860" y="192024"/>
                  </a:lnTo>
                  <a:lnTo>
                    <a:pt x="21336" y="193548"/>
                  </a:lnTo>
                  <a:close/>
                </a:path>
                <a:path w="29210" h="193675">
                  <a:moveTo>
                    <a:pt x="19812" y="28956"/>
                  </a:moveTo>
                  <a:lnTo>
                    <a:pt x="9144" y="28956"/>
                  </a:lnTo>
                  <a:lnTo>
                    <a:pt x="4572" y="27432"/>
                  </a:lnTo>
                  <a:lnTo>
                    <a:pt x="1524" y="24384"/>
                  </a:lnTo>
                  <a:lnTo>
                    <a:pt x="0" y="19812"/>
                  </a:lnTo>
                  <a:lnTo>
                    <a:pt x="0" y="9144"/>
                  </a:lnTo>
                  <a:lnTo>
                    <a:pt x="1524" y="4572"/>
                  </a:lnTo>
                  <a:lnTo>
                    <a:pt x="3048" y="3048"/>
                  </a:lnTo>
                  <a:lnTo>
                    <a:pt x="4572" y="0"/>
                  </a:lnTo>
                  <a:lnTo>
                    <a:pt x="24384" y="0"/>
                  </a:lnTo>
                  <a:lnTo>
                    <a:pt x="25908" y="3048"/>
                  </a:lnTo>
                  <a:lnTo>
                    <a:pt x="27432" y="4572"/>
                  </a:lnTo>
                  <a:lnTo>
                    <a:pt x="28956" y="9144"/>
                  </a:lnTo>
                  <a:lnTo>
                    <a:pt x="28956" y="19812"/>
                  </a:lnTo>
                  <a:lnTo>
                    <a:pt x="25908" y="25908"/>
                  </a:lnTo>
                  <a:lnTo>
                    <a:pt x="24384" y="27432"/>
                  </a:lnTo>
                  <a:lnTo>
                    <a:pt x="19812" y="28956"/>
                  </a:lnTo>
                  <a:close/>
                </a:path>
              </a:pathLst>
            </a:custGeom>
            <a:solidFill>
              <a:srgbClr val="000000"/>
            </a:solidFill>
          </p:spPr>
          <p:txBody>
            <a:bodyPr wrap="square" lIns="0" tIns="0" rIns="0" bIns="0" rtlCol="0"/>
            <a:lstStyle/>
            <a:p>
              <a:endParaRPr sz="1588"/>
            </a:p>
          </p:txBody>
        </p:sp>
        <p:pic>
          <p:nvPicPr>
            <p:cNvPr id="64" name="object 64"/>
            <p:cNvPicPr/>
            <p:nvPr/>
          </p:nvPicPr>
          <p:blipFill>
            <a:blip r:embed="rId45" cstate="print"/>
            <a:stretch>
              <a:fillRect/>
            </a:stretch>
          </p:blipFill>
          <p:spPr>
            <a:xfrm>
              <a:off x="5094731" y="3122675"/>
              <a:ext cx="91440" cy="143256"/>
            </a:xfrm>
            <a:prstGeom prst="rect">
              <a:avLst/>
            </a:prstGeom>
          </p:spPr>
        </p:pic>
      </p:grpSp>
      <p:grpSp>
        <p:nvGrpSpPr>
          <p:cNvPr id="65" name="object 65"/>
          <p:cNvGrpSpPr/>
          <p:nvPr/>
        </p:nvGrpSpPr>
        <p:grpSpPr>
          <a:xfrm>
            <a:off x="6315186" y="2701514"/>
            <a:ext cx="779929" cy="180415"/>
            <a:chOff x="5277611" y="3061716"/>
            <a:chExt cx="883919" cy="204470"/>
          </a:xfrm>
        </p:grpSpPr>
        <p:pic>
          <p:nvPicPr>
            <p:cNvPr id="66" name="object 66"/>
            <p:cNvPicPr/>
            <p:nvPr/>
          </p:nvPicPr>
          <p:blipFill>
            <a:blip r:embed="rId46" cstate="print"/>
            <a:stretch>
              <a:fillRect/>
            </a:stretch>
          </p:blipFill>
          <p:spPr>
            <a:xfrm>
              <a:off x="5277611" y="3063239"/>
              <a:ext cx="118872" cy="202691"/>
            </a:xfrm>
            <a:prstGeom prst="rect">
              <a:avLst/>
            </a:prstGeom>
          </p:spPr>
        </p:pic>
        <p:sp>
          <p:nvSpPr>
            <p:cNvPr id="67" name="object 67"/>
            <p:cNvSpPr/>
            <p:nvPr/>
          </p:nvSpPr>
          <p:spPr>
            <a:xfrm>
              <a:off x="5437632" y="3070860"/>
              <a:ext cx="29209" cy="193675"/>
            </a:xfrm>
            <a:custGeom>
              <a:avLst/>
              <a:gdLst/>
              <a:ahLst/>
              <a:cxnLst/>
              <a:rect l="l" t="t" r="r" b="b"/>
              <a:pathLst>
                <a:path w="29210" h="193675">
                  <a:moveTo>
                    <a:pt x="24384" y="54864"/>
                  </a:moveTo>
                  <a:lnTo>
                    <a:pt x="4572" y="54864"/>
                  </a:lnTo>
                  <a:lnTo>
                    <a:pt x="6096" y="53340"/>
                  </a:lnTo>
                  <a:lnTo>
                    <a:pt x="22860" y="53340"/>
                  </a:lnTo>
                  <a:lnTo>
                    <a:pt x="24384" y="54864"/>
                  </a:lnTo>
                  <a:close/>
                </a:path>
                <a:path w="29210" h="193675">
                  <a:moveTo>
                    <a:pt x="25908" y="192024"/>
                  </a:moveTo>
                  <a:lnTo>
                    <a:pt x="4572" y="192024"/>
                  </a:lnTo>
                  <a:lnTo>
                    <a:pt x="3048" y="190500"/>
                  </a:lnTo>
                  <a:lnTo>
                    <a:pt x="3048" y="54864"/>
                  </a:lnTo>
                  <a:lnTo>
                    <a:pt x="25908" y="54864"/>
                  </a:lnTo>
                  <a:lnTo>
                    <a:pt x="25908" y="56388"/>
                  </a:lnTo>
                  <a:lnTo>
                    <a:pt x="27432" y="56388"/>
                  </a:lnTo>
                  <a:lnTo>
                    <a:pt x="27432" y="190500"/>
                  </a:lnTo>
                  <a:lnTo>
                    <a:pt x="25908" y="190500"/>
                  </a:lnTo>
                  <a:lnTo>
                    <a:pt x="25908" y="192024"/>
                  </a:lnTo>
                  <a:close/>
                </a:path>
                <a:path w="29210" h="193675">
                  <a:moveTo>
                    <a:pt x="21336" y="193548"/>
                  </a:moveTo>
                  <a:lnTo>
                    <a:pt x="9144" y="193548"/>
                  </a:lnTo>
                  <a:lnTo>
                    <a:pt x="7620" y="192024"/>
                  </a:lnTo>
                  <a:lnTo>
                    <a:pt x="22860" y="192024"/>
                  </a:lnTo>
                  <a:lnTo>
                    <a:pt x="21336" y="193548"/>
                  </a:lnTo>
                  <a:close/>
                </a:path>
                <a:path w="29210" h="193675">
                  <a:moveTo>
                    <a:pt x="19812" y="28956"/>
                  </a:moveTo>
                  <a:lnTo>
                    <a:pt x="7620" y="28956"/>
                  </a:lnTo>
                  <a:lnTo>
                    <a:pt x="4572" y="27432"/>
                  </a:lnTo>
                  <a:lnTo>
                    <a:pt x="3048" y="25908"/>
                  </a:lnTo>
                  <a:lnTo>
                    <a:pt x="0" y="24384"/>
                  </a:lnTo>
                  <a:lnTo>
                    <a:pt x="0" y="4572"/>
                  </a:lnTo>
                  <a:lnTo>
                    <a:pt x="3048" y="3048"/>
                  </a:lnTo>
                  <a:lnTo>
                    <a:pt x="4572" y="0"/>
                  </a:lnTo>
                  <a:lnTo>
                    <a:pt x="22860" y="0"/>
                  </a:lnTo>
                  <a:lnTo>
                    <a:pt x="27432" y="4572"/>
                  </a:lnTo>
                  <a:lnTo>
                    <a:pt x="28956" y="9144"/>
                  </a:lnTo>
                  <a:lnTo>
                    <a:pt x="28956" y="19812"/>
                  </a:lnTo>
                  <a:lnTo>
                    <a:pt x="25908" y="25908"/>
                  </a:lnTo>
                  <a:lnTo>
                    <a:pt x="19812" y="28956"/>
                  </a:lnTo>
                  <a:close/>
                </a:path>
              </a:pathLst>
            </a:custGeom>
            <a:solidFill>
              <a:srgbClr val="000000"/>
            </a:solidFill>
          </p:spPr>
          <p:txBody>
            <a:bodyPr wrap="square" lIns="0" tIns="0" rIns="0" bIns="0" rtlCol="0"/>
            <a:lstStyle/>
            <a:p>
              <a:endParaRPr sz="1588"/>
            </a:p>
          </p:txBody>
        </p:sp>
        <p:pic>
          <p:nvPicPr>
            <p:cNvPr id="68" name="object 68"/>
            <p:cNvPicPr/>
            <p:nvPr/>
          </p:nvPicPr>
          <p:blipFill>
            <a:blip r:embed="rId47" cstate="print"/>
            <a:stretch>
              <a:fillRect/>
            </a:stretch>
          </p:blipFill>
          <p:spPr>
            <a:xfrm>
              <a:off x="5490971" y="3061716"/>
              <a:ext cx="217932" cy="202692"/>
            </a:xfrm>
            <a:prstGeom prst="rect">
              <a:avLst/>
            </a:prstGeom>
          </p:spPr>
        </p:pic>
        <p:pic>
          <p:nvPicPr>
            <p:cNvPr id="69" name="object 69"/>
            <p:cNvPicPr/>
            <p:nvPr/>
          </p:nvPicPr>
          <p:blipFill>
            <a:blip r:embed="rId48" cstate="print"/>
            <a:stretch>
              <a:fillRect/>
            </a:stretch>
          </p:blipFill>
          <p:spPr>
            <a:xfrm>
              <a:off x="5739384" y="3122675"/>
              <a:ext cx="102108" cy="143256"/>
            </a:xfrm>
            <a:prstGeom prst="rect">
              <a:avLst/>
            </a:prstGeom>
          </p:spPr>
        </p:pic>
        <p:pic>
          <p:nvPicPr>
            <p:cNvPr id="70" name="object 70"/>
            <p:cNvPicPr/>
            <p:nvPr/>
          </p:nvPicPr>
          <p:blipFill>
            <a:blip r:embed="rId49" cstate="print"/>
            <a:stretch>
              <a:fillRect/>
            </a:stretch>
          </p:blipFill>
          <p:spPr>
            <a:xfrm>
              <a:off x="5873496" y="3124200"/>
              <a:ext cx="111252" cy="141732"/>
            </a:xfrm>
            <a:prstGeom prst="rect">
              <a:avLst/>
            </a:prstGeom>
          </p:spPr>
        </p:pic>
        <p:sp>
          <p:nvSpPr>
            <p:cNvPr id="71" name="object 71"/>
            <p:cNvSpPr/>
            <p:nvPr/>
          </p:nvSpPr>
          <p:spPr>
            <a:xfrm>
              <a:off x="6027419" y="3063239"/>
              <a:ext cx="24765" cy="201295"/>
            </a:xfrm>
            <a:custGeom>
              <a:avLst/>
              <a:gdLst/>
              <a:ahLst/>
              <a:cxnLst/>
              <a:rect l="l" t="t" r="r" b="b"/>
              <a:pathLst>
                <a:path w="24764" h="201295">
                  <a:moveTo>
                    <a:pt x="22860" y="1524"/>
                  </a:moveTo>
                  <a:lnTo>
                    <a:pt x="3048" y="1524"/>
                  </a:lnTo>
                  <a:lnTo>
                    <a:pt x="4572" y="0"/>
                  </a:lnTo>
                  <a:lnTo>
                    <a:pt x="21336" y="0"/>
                  </a:lnTo>
                  <a:lnTo>
                    <a:pt x="22860" y="1524"/>
                  </a:lnTo>
                  <a:close/>
                </a:path>
                <a:path w="24764" h="201295">
                  <a:moveTo>
                    <a:pt x="24384" y="199644"/>
                  </a:moveTo>
                  <a:lnTo>
                    <a:pt x="1524" y="199644"/>
                  </a:lnTo>
                  <a:lnTo>
                    <a:pt x="1524" y="198120"/>
                  </a:lnTo>
                  <a:lnTo>
                    <a:pt x="0" y="196596"/>
                  </a:lnTo>
                  <a:lnTo>
                    <a:pt x="0" y="3048"/>
                  </a:lnTo>
                  <a:lnTo>
                    <a:pt x="1524" y="3048"/>
                  </a:lnTo>
                  <a:lnTo>
                    <a:pt x="1524" y="1524"/>
                  </a:lnTo>
                  <a:lnTo>
                    <a:pt x="24384" y="1524"/>
                  </a:lnTo>
                  <a:lnTo>
                    <a:pt x="24384" y="199644"/>
                  </a:lnTo>
                  <a:close/>
                </a:path>
                <a:path w="24764" h="201295">
                  <a:moveTo>
                    <a:pt x="18288" y="201167"/>
                  </a:moveTo>
                  <a:lnTo>
                    <a:pt x="6096" y="201167"/>
                  </a:lnTo>
                  <a:lnTo>
                    <a:pt x="4572" y="199644"/>
                  </a:lnTo>
                  <a:lnTo>
                    <a:pt x="19812" y="199644"/>
                  </a:lnTo>
                  <a:lnTo>
                    <a:pt x="18288" y="201167"/>
                  </a:lnTo>
                  <a:close/>
                </a:path>
              </a:pathLst>
            </a:custGeom>
            <a:solidFill>
              <a:srgbClr val="000000"/>
            </a:solidFill>
          </p:spPr>
          <p:txBody>
            <a:bodyPr wrap="square" lIns="0" tIns="0" rIns="0" bIns="0" rtlCol="0"/>
            <a:lstStyle/>
            <a:p>
              <a:endParaRPr sz="1588"/>
            </a:p>
          </p:txBody>
        </p:sp>
        <p:pic>
          <p:nvPicPr>
            <p:cNvPr id="72" name="object 72"/>
            <p:cNvPicPr/>
            <p:nvPr/>
          </p:nvPicPr>
          <p:blipFill>
            <a:blip r:embed="rId50" cstate="print"/>
            <a:stretch>
              <a:fillRect/>
            </a:stretch>
          </p:blipFill>
          <p:spPr>
            <a:xfrm>
              <a:off x="6077712" y="3090671"/>
              <a:ext cx="83820" cy="175260"/>
            </a:xfrm>
            <a:prstGeom prst="rect">
              <a:avLst/>
            </a:prstGeom>
          </p:spPr>
        </p:pic>
      </p:grpSp>
      <p:pic>
        <p:nvPicPr>
          <p:cNvPr id="73" name="object 73"/>
          <p:cNvPicPr/>
          <p:nvPr/>
        </p:nvPicPr>
        <p:blipFill>
          <a:blip r:embed="rId51" cstate="print"/>
          <a:stretch>
            <a:fillRect/>
          </a:stretch>
        </p:blipFill>
        <p:spPr>
          <a:xfrm>
            <a:off x="7167730" y="2727063"/>
            <a:ext cx="204296" cy="154641"/>
          </a:xfrm>
          <a:prstGeom prst="rect">
            <a:avLst/>
          </a:prstGeom>
        </p:spPr>
      </p:pic>
      <p:pic>
        <p:nvPicPr>
          <p:cNvPr id="74" name="object 74"/>
          <p:cNvPicPr/>
          <p:nvPr/>
        </p:nvPicPr>
        <p:blipFill>
          <a:blip r:embed="rId52" cstate="print"/>
          <a:stretch>
            <a:fillRect/>
          </a:stretch>
        </p:blipFill>
        <p:spPr>
          <a:xfrm>
            <a:off x="7454153" y="2702858"/>
            <a:ext cx="1073075" cy="178846"/>
          </a:xfrm>
          <a:prstGeom prst="rect">
            <a:avLst/>
          </a:prstGeom>
        </p:spPr>
      </p:pic>
      <p:grpSp>
        <p:nvGrpSpPr>
          <p:cNvPr id="75" name="object 75"/>
          <p:cNvGrpSpPr/>
          <p:nvPr/>
        </p:nvGrpSpPr>
        <p:grpSpPr>
          <a:xfrm>
            <a:off x="8603875" y="2702859"/>
            <a:ext cx="879662" cy="179294"/>
            <a:chOff x="7871459" y="3063240"/>
            <a:chExt cx="996950" cy="203200"/>
          </a:xfrm>
        </p:grpSpPr>
        <p:pic>
          <p:nvPicPr>
            <p:cNvPr id="76" name="object 76"/>
            <p:cNvPicPr/>
            <p:nvPr/>
          </p:nvPicPr>
          <p:blipFill>
            <a:blip r:embed="rId53" cstate="print"/>
            <a:stretch>
              <a:fillRect/>
            </a:stretch>
          </p:blipFill>
          <p:spPr>
            <a:xfrm>
              <a:off x="7871459" y="3124200"/>
              <a:ext cx="196596" cy="140208"/>
            </a:xfrm>
            <a:prstGeom prst="rect">
              <a:avLst/>
            </a:prstGeom>
          </p:spPr>
        </p:pic>
        <p:pic>
          <p:nvPicPr>
            <p:cNvPr id="77" name="object 77"/>
            <p:cNvPicPr/>
            <p:nvPr/>
          </p:nvPicPr>
          <p:blipFill>
            <a:blip r:embed="rId54" cstate="print"/>
            <a:stretch>
              <a:fillRect/>
            </a:stretch>
          </p:blipFill>
          <p:spPr>
            <a:xfrm>
              <a:off x="8095487" y="3063240"/>
              <a:ext cx="111252" cy="201168"/>
            </a:xfrm>
            <a:prstGeom prst="rect">
              <a:avLst/>
            </a:prstGeom>
          </p:spPr>
        </p:pic>
        <p:pic>
          <p:nvPicPr>
            <p:cNvPr id="78" name="object 78"/>
            <p:cNvPicPr/>
            <p:nvPr/>
          </p:nvPicPr>
          <p:blipFill>
            <a:blip r:embed="rId55" cstate="print"/>
            <a:stretch>
              <a:fillRect/>
            </a:stretch>
          </p:blipFill>
          <p:spPr>
            <a:xfrm>
              <a:off x="8241901" y="3090671"/>
              <a:ext cx="217822" cy="175260"/>
            </a:xfrm>
            <a:prstGeom prst="rect">
              <a:avLst/>
            </a:prstGeom>
          </p:spPr>
        </p:pic>
        <p:pic>
          <p:nvPicPr>
            <p:cNvPr id="79" name="object 79"/>
            <p:cNvPicPr/>
            <p:nvPr/>
          </p:nvPicPr>
          <p:blipFill>
            <a:blip r:embed="rId56" cstate="print"/>
            <a:stretch>
              <a:fillRect/>
            </a:stretch>
          </p:blipFill>
          <p:spPr>
            <a:xfrm>
              <a:off x="8491727" y="3063240"/>
              <a:ext cx="111252" cy="201168"/>
            </a:xfrm>
            <a:prstGeom prst="rect">
              <a:avLst/>
            </a:prstGeom>
          </p:spPr>
        </p:pic>
        <p:pic>
          <p:nvPicPr>
            <p:cNvPr id="80" name="object 80"/>
            <p:cNvPicPr/>
            <p:nvPr/>
          </p:nvPicPr>
          <p:blipFill>
            <a:blip r:embed="rId57" cstate="print"/>
            <a:stretch>
              <a:fillRect/>
            </a:stretch>
          </p:blipFill>
          <p:spPr>
            <a:xfrm>
              <a:off x="8638031" y="3122675"/>
              <a:ext cx="118872" cy="143256"/>
            </a:xfrm>
            <a:prstGeom prst="rect">
              <a:avLst/>
            </a:prstGeom>
          </p:spPr>
        </p:pic>
        <p:pic>
          <p:nvPicPr>
            <p:cNvPr id="81" name="object 81"/>
            <p:cNvPicPr/>
            <p:nvPr/>
          </p:nvPicPr>
          <p:blipFill>
            <a:blip r:embed="rId58" cstate="print"/>
            <a:stretch>
              <a:fillRect/>
            </a:stretch>
          </p:blipFill>
          <p:spPr>
            <a:xfrm>
              <a:off x="8791955" y="3122675"/>
              <a:ext cx="76200" cy="141732"/>
            </a:xfrm>
            <a:prstGeom prst="rect">
              <a:avLst/>
            </a:prstGeom>
          </p:spPr>
        </p:pic>
      </p:grpSp>
      <p:pic>
        <p:nvPicPr>
          <p:cNvPr id="82" name="object 82"/>
          <p:cNvPicPr/>
          <p:nvPr/>
        </p:nvPicPr>
        <p:blipFill>
          <a:blip r:embed="rId59" cstate="print"/>
          <a:stretch>
            <a:fillRect/>
          </a:stretch>
        </p:blipFill>
        <p:spPr>
          <a:xfrm>
            <a:off x="2490843" y="3008108"/>
            <a:ext cx="864645" cy="223220"/>
          </a:xfrm>
          <a:prstGeom prst="rect">
            <a:avLst/>
          </a:prstGeom>
        </p:spPr>
      </p:pic>
      <p:grpSp>
        <p:nvGrpSpPr>
          <p:cNvPr id="83" name="object 83"/>
          <p:cNvGrpSpPr/>
          <p:nvPr/>
        </p:nvGrpSpPr>
        <p:grpSpPr>
          <a:xfrm>
            <a:off x="3437517" y="3060550"/>
            <a:ext cx="314885" cy="126626"/>
            <a:chOff x="2016252" y="3468623"/>
            <a:chExt cx="356870" cy="143510"/>
          </a:xfrm>
        </p:grpSpPr>
        <p:pic>
          <p:nvPicPr>
            <p:cNvPr id="84" name="object 84"/>
            <p:cNvPicPr/>
            <p:nvPr/>
          </p:nvPicPr>
          <p:blipFill>
            <a:blip r:embed="rId60" cstate="print"/>
            <a:stretch>
              <a:fillRect/>
            </a:stretch>
          </p:blipFill>
          <p:spPr>
            <a:xfrm>
              <a:off x="2016252" y="3468623"/>
              <a:ext cx="106680" cy="143256"/>
            </a:xfrm>
            <a:prstGeom prst="rect">
              <a:avLst/>
            </a:prstGeom>
          </p:spPr>
        </p:pic>
        <p:pic>
          <p:nvPicPr>
            <p:cNvPr id="85" name="object 85"/>
            <p:cNvPicPr/>
            <p:nvPr/>
          </p:nvPicPr>
          <p:blipFill>
            <a:blip r:embed="rId61" cstate="print"/>
            <a:stretch>
              <a:fillRect/>
            </a:stretch>
          </p:blipFill>
          <p:spPr>
            <a:xfrm>
              <a:off x="2164080" y="3468623"/>
              <a:ext cx="208787" cy="143208"/>
            </a:xfrm>
            <a:prstGeom prst="rect">
              <a:avLst/>
            </a:prstGeom>
          </p:spPr>
        </p:pic>
      </p:grpSp>
      <p:grpSp>
        <p:nvGrpSpPr>
          <p:cNvPr id="86" name="object 86"/>
          <p:cNvGrpSpPr/>
          <p:nvPr/>
        </p:nvGrpSpPr>
        <p:grpSpPr>
          <a:xfrm>
            <a:off x="3842273" y="3014830"/>
            <a:ext cx="749112" cy="216834"/>
            <a:chOff x="2474976" y="3416807"/>
            <a:chExt cx="848994" cy="245745"/>
          </a:xfrm>
        </p:grpSpPr>
        <p:pic>
          <p:nvPicPr>
            <p:cNvPr id="87" name="object 87"/>
            <p:cNvPicPr/>
            <p:nvPr/>
          </p:nvPicPr>
          <p:blipFill>
            <a:blip r:embed="rId62" cstate="print"/>
            <a:stretch>
              <a:fillRect/>
            </a:stretch>
          </p:blipFill>
          <p:spPr>
            <a:xfrm>
              <a:off x="2474976" y="3468623"/>
              <a:ext cx="192024" cy="141732"/>
            </a:xfrm>
            <a:prstGeom prst="rect">
              <a:avLst/>
            </a:prstGeom>
          </p:spPr>
        </p:pic>
        <p:pic>
          <p:nvPicPr>
            <p:cNvPr id="88" name="object 88"/>
            <p:cNvPicPr/>
            <p:nvPr/>
          </p:nvPicPr>
          <p:blipFill>
            <a:blip r:embed="rId63" cstate="print"/>
            <a:stretch>
              <a:fillRect/>
            </a:stretch>
          </p:blipFill>
          <p:spPr>
            <a:xfrm>
              <a:off x="2699004" y="3468623"/>
              <a:ext cx="269747" cy="143256"/>
            </a:xfrm>
            <a:prstGeom prst="rect">
              <a:avLst/>
            </a:prstGeom>
          </p:spPr>
        </p:pic>
        <p:sp>
          <p:nvSpPr>
            <p:cNvPr id="89" name="object 89"/>
            <p:cNvSpPr/>
            <p:nvPr/>
          </p:nvSpPr>
          <p:spPr>
            <a:xfrm>
              <a:off x="2991611" y="3416807"/>
              <a:ext cx="29209" cy="193675"/>
            </a:xfrm>
            <a:custGeom>
              <a:avLst/>
              <a:gdLst/>
              <a:ahLst/>
              <a:cxnLst/>
              <a:rect l="l" t="t" r="r" b="b"/>
              <a:pathLst>
                <a:path w="29210" h="193675">
                  <a:moveTo>
                    <a:pt x="19812" y="54864"/>
                  </a:moveTo>
                  <a:lnTo>
                    <a:pt x="10668" y="54864"/>
                  </a:lnTo>
                  <a:lnTo>
                    <a:pt x="12192" y="53340"/>
                  </a:lnTo>
                  <a:lnTo>
                    <a:pt x="16764" y="53340"/>
                  </a:lnTo>
                  <a:lnTo>
                    <a:pt x="19812" y="54864"/>
                  </a:lnTo>
                  <a:close/>
                </a:path>
                <a:path w="29210" h="193675">
                  <a:moveTo>
                    <a:pt x="24384" y="193548"/>
                  </a:moveTo>
                  <a:lnTo>
                    <a:pt x="4572" y="193548"/>
                  </a:lnTo>
                  <a:lnTo>
                    <a:pt x="4572" y="192024"/>
                  </a:lnTo>
                  <a:lnTo>
                    <a:pt x="3048" y="192024"/>
                  </a:lnTo>
                  <a:lnTo>
                    <a:pt x="3048" y="56388"/>
                  </a:lnTo>
                  <a:lnTo>
                    <a:pt x="4572" y="56388"/>
                  </a:lnTo>
                  <a:lnTo>
                    <a:pt x="4572" y="54864"/>
                  </a:lnTo>
                  <a:lnTo>
                    <a:pt x="24384" y="54864"/>
                  </a:lnTo>
                  <a:lnTo>
                    <a:pt x="27432" y="57912"/>
                  </a:lnTo>
                  <a:lnTo>
                    <a:pt x="27432" y="190500"/>
                  </a:lnTo>
                  <a:lnTo>
                    <a:pt x="24384" y="193548"/>
                  </a:lnTo>
                  <a:close/>
                </a:path>
                <a:path w="29210" h="193675">
                  <a:moveTo>
                    <a:pt x="22860" y="28956"/>
                  </a:moveTo>
                  <a:lnTo>
                    <a:pt x="4572" y="28956"/>
                  </a:lnTo>
                  <a:lnTo>
                    <a:pt x="0" y="24384"/>
                  </a:lnTo>
                  <a:lnTo>
                    <a:pt x="0" y="6096"/>
                  </a:lnTo>
                  <a:lnTo>
                    <a:pt x="3048" y="4572"/>
                  </a:lnTo>
                  <a:lnTo>
                    <a:pt x="4572" y="1524"/>
                  </a:lnTo>
                  <a:lnTo>
                    <a:pt x="9144" y="0"/>
                  </a:lnTo>
                  <a:lnTo>
                    <a:pt x="19812" y="0"/>
                  </a:lnTo>
                  <a:lnTo>
                    <a:pt x="25908" y="3048"/>
                  </a:lnTo>
                  <a:lnTo>
                    <a:pt x="28956" y="9144"/>
                  </a:lnTo>
                  <a:lnTo>
                    <a:pt x="28956" y="21336"/>
                  </a:lnTo>
                  <a:lnTo>
                    <a:pt x="27432" y="24384"/>
                  </a:lnTo>
                  <a:lnTo>
                    <a:pt x="22860" y="28956"/>
                  </a:lnTo>
                  <a:close/>
                </a:path>
              </a:pathLst>
            </a:custGeom>
            <a:solidFill>
              <a:srgbClr val="000000"/>
            </a:solidFill>
          </p:spPr>
          <p:txBody>
            <a:bodyPr wrap="square" lIns="0" tIns="0" rIns="0" bIns="0" rtlCol="0"/>
            <a:lstStyle/>
            <a:p>
              <a:endParaRPr sz="1588"/>
            </a:p>
          </p:txBody>
        </p:sp>
        <p:pic>
          <p:nvPicPr>
            <p:cNvPr id="90" name="object 90"/>
            <p:cNvPicPr/>
            <p:nvPr/>
          </p:nvPicPr>
          <p:blipFill>
            <a:blip r:embed="rId64" cstate="print"/>
            <a:stretch>
              <a:fillRect/>
            </a:stretch>
          </p:blipFill>
          <p:spPr>
            <a:xfrm>
              <a:off x="3061716" y="3468623"/>
              <a:ext cx="111252" cy="141732"/>
            </a:xfrm>
            <a:prstGeom prst="rect">
              <a:avLst/>
            </a:prstGeom>
          </p:spPr>
        </p:pic>
        <p:pic>
          <p:nvPicPr>
            <p:cNvPr id="91" name="object 91"/>
            <p:cNvPicPr/>
            <p:nvPr/>
          </p:nvPicPr>
          <p:blipFill>
            <a:blip r:embed="rId65" cstate="print"/>
            <a:stretch>
              <a:fillRect/>
            </a:stretch>
          </p:blipFill>
          <p:spPr>
            <a:xfrm>
              <a:off x="3201923" y="3468623"/>
              <a:ext cx="121920" cy="193500"/>
            </a:xfrm>
            <a:prstGeom prst="rect">
              <a:avLst/>
            </a:prstGeom>
          </p:spPr>
        </p:pic>
      </p:grpSp>
      <p:grpSp>
        <p:nvGrpSpPr>
          <p:cNvPr id="92" name="object 92"/>
          <p:cNvGrpSpPr/>
          <p:nvPr/>
        </p:nvGrpSpPr>
        <p:grpSpPr>
          <a:xfrm>
            <a:off x="4673301" y="3014830"/>
            <a:ext cx="160244" cy="170890"/>
            <a:chOff x="3416808" y="3416807"/>
            <a:chExt cx="181610" cy="193675"/>
          </a:xfrm>
        </p:grpSpPr>
        <p:sp>
          <p:nvSpPr>
            <p:cNvPr id="93" name="object 93"/>
            <p:cNvSpPr/>
            <p:nvPr/>
          </p:nvSpPr>
          <p:spPr>
            <a:xfrm>
              <a:off x="3416808" y="3416807"/>
              <a:ext cx="29209" cy="193675"/>
            </a:xfrm>
            <a:custGeom>
              <a:avLst/>
              <a:gdLst/>
              <a:ahLst/>
              <a:cxnLst/>
              <a:rect l="l" t="t" r="r" b="b"/>
              <a:pathLst>
                <a:path w="29210" h="193675">
                  <a:moveTo>
                    <a:pt x="19812" y="54864"/>
                  </a:moveTo>
                  <a:lnTo>
                    <a:pt x="10668" y="54864"/>
                  </a:lnTo>
                  <a:lnTo>
                    <a:pt x="12192" y="53340"/>
                  </a:lnTo>
                  <a:lnTo>
                    <a:pt x="18288" y="53340"/>
                  </a:lnTo>
                  <a:lnTo>
                    <a:pt x="19812" y="54864"/>
                  </a:lnTo>
                  <a:close/>
                </a:path>
                <a:path w="29210" h="193675">
                  <a:moveTo>
                    <a:pt x="25908" y="56388"/>
                  </a:moveTo>
                  <a:lnTo>
                    <a:pt x="4572" y="56388"/>
                  </a:lnTo>
                  <a:lnTo>
                    <a:pt x="6096" y="54864"/>
                  </a:lnTo>
                  <a:lnTo>
                    <a:pt x="24384" y="54864"/>
                  </a:lnTo>
                  <a:lnTo>
                    <a:pt x="25908" y="56388"/>
                  </a:lnTo>
                  <a:close/>
                </a:path>
                <a:path w="29210" h="193675">
                  <a:moveTo>
                    <a:pt x="27432" y="192024"/>
                  </a:moveTo>
                  <a:lnTo>
                    <a:pt x="3048" y="192024"/>
                  </a:lnTo>
                  <a:lnTo>
                    <a:pt x="3048" y="56388"/>
                  </a:lnTo>
                  <a:lnTo>
                    <a:pt x="27432" y="56388"/>
                  </a:lnTo>
                  <a:lnTo>
                    <a:pt x="27432" y="192024"/>
                  </a:lnTo>
                  <a:close/>
                </a:path>
                <a:path w="29210" h="193675">
                  <a:moveTo>
                    <a:pt x="24384" y="193548"/>
                  </a:moveTo>
                  <a:lnTo>
                    <a:pt x="6096" y="193548"/>
                  </a:lnTo>
                  <a:lnTo>
                    <a:pt x="4572" y="192024"/>
                  </a:lnTo>
                  <a:lnTo>
                    <a:pt x="25908" y="192024"/>
                  </a:lnTo>
                  <a:lnTo>
                    <a:pt x="24384" y="193548"/>
                  </a:lnTo>
                  <a:close/>
                </a:path>
                <a:path w="29210" h="193675">
                  <a:moveTo>
                    <a:pt x="24384" y="28956"/>
                  </a:moveTo>
                  <a:lnTo>
                    <a:pt x="4572" y="28956"/>
                  </a:lnTo>
                  <a:lnTo>
                    <a:pt x="3048" y="27432"/>
                  </a:lnTo>
                  <a:lnTo>
                    <a:pt x="0" y="21336"/>
                  </a:lnTo>
                  <a:lnTo>
                    <a:pt x="0" y="9144"/>
                  </a:lnTo>
                  <a:lnTo>
                    <a:pt x="1524" y="6096"/>
                  </a:lnTo>
                  <a:lnTo>
                    <a:pt x="3048" y="4572"/>
                  </a:lnTo>
                  <a:lnTo>
                    <a:pt x="4572" y="1524"/>
                  </a:lnTo>
                  <a:lnTo>
                    <a:pt x="9144" y="0"/>
                  </a:lnTo>
                  <a:lnTo>
                    <a:pt x="19812" y="0"/>
                  </a:lnTo>
                  <a:lnTo>
                    <a:pt x="24384" y="1524"/>
                  </a:lnTo>
                  <a:lnTo>
                    <a:pt x="25908" y="3048"/>
                  </a:lnTo>
                  <a:lnTo>
                    <a:pt x="28956" y="9144"/>
                  </a:lnTo>
                  <a:lnTo>
                    <a:pt x="28956" y="21336"/>
                  </a:lnTo>
                  <a:lnTo>
                    <a:pt x="27432" y="24384"/>
                  </a:lnTo>
                  <a:lnTo>
                    <a:pt x="25908" y="25908"/>
                  </a:lnTo>
                  <a:lnTo>
                    <a:pt x="24384" y="28956"/>
                  </a:lnTo>
                  <a:close/>
                </a:path>
              </a:pathLst>
            </a:custGeom>
            <a:solidFill>
              <a:srgbClr val="000000"/>
            </a:solidFill>
          </p:spPr>
          <p:txBody>
            <a:bodyPr wrap="square" lIns="0" tIns="0" rIns="0" bIns="0" rtlCol="0"/>
            <a:lstStyle/>
            <a:p>
              <a:endParaRPr sz="1588"/>
            </a:p>
          </p:txBody>
        </p:sp>
        <p:pic>
          <p:nvPicPr>
            <p:cNvPr id="94" name="object 94"/>
            <p:cNvPicPr/>
            <p:nvPr/>
          </p:nvPicPr>
          <p:blipFill>
            <a:blip r:embed="rId66" cstate="print"/>
            <a:stretch>
              <a:fillRect/>
            </a:stretch>
          </p:blipFill>
          <p:spPr>
            <a:xfrm>
              <a:off x="3486912" y="3468623"/>
              <a:ext cx="111252" cy="141732"/>
            </a:xfrm>
            <a:prstGeom prst="rect">
              <a:avLst/>
            </a:prstGeom>
          </p:spPr>
        </p:pic>
      </p:grpSp>
      <p:grpSp>
        <p:nvGrpSpPr>
          <p:cNvPr id="95" name="object 95"/>
          <p:cNvGrpSpPr/>
          <p:nvPr/>
        </p:nvGrpSpPr>
        <p:grpSpPr>
          <a:xfrm>
            <a:off x="4915348" y="3008107"/>
            <a:ext cx="336176" cy="179294"/>
            <a:chOff x="3691128" y="3409188"/>
            <a:chExt cx="381000" cy="203200"/>
          </a:xfrm>
        </p:grpSpPr>
        <p:pic>
          <p:nvPicPr>
            <p:cNvPr id="96" name="object 96"/>
            <p:cNvPicPr/>
            <p:nvPr/>
          </p:nvPicPr>
          <p:blipFill>
            <a:blip r:embed="rId67" cstate="print"/>
            <a:stretch>
              <a:fillRect/>
            </a:stretch>
          </p:blipFill>
          <p:spPr>
            <a:xfrm>
              <a:off x="3691128" y="3436620"/>
              <a:ext cx="83820" cy="175260"/>
            </a:xfrm>
            <a:prstGeom prst="rect">
              <a:avLst/>
            </a:prstGeom>
          </p:spPr>
        </p:pic>
        <p:pic>
          <p:nvPicPr>
            <p:cNvPr id="97" name="object 97"/>
            <p:cNvPicPr/>
            <p:nvPr/>
          </p:nvPicPr>
          <p:blipFill>
            <a:blip r:embed="rId68" cstate="print"/>
            <a:stretch>
              <a:fillRect/>
            </a:stretch>
          </p:blipFill>
          <p:spPr>
            <a:xfrm>
              <a:off x="3806951" y="3409188"/>
              <a:ext cx="111252" cy="201168"/>
            </a:xfrm>
            <a:prstGeom prst="rect">
              <a:avLst/>
            </a:prstGeom>
          </p:spPr>
        </p:pic>
        <p:pic>
          <p:nvPicPr>
            <p:cNvPr id="98" name="object 98"/>
            <p:cNvPicPr/>
            <p:nvPr/>
          </p:nvPicPr>
          <p:blipFill>
            <a:blip r:embed="rId69" cstate="print"/>
            <a:stretch>
              <a:fillRect/>
            </a:stretch>
          </p:blipFill>
          <p:spPr>
            <a:xfrm>
              <a:off x="3953357" y="3468624"/>
              <a:ext cx="118770" cy="143208"/>
            </a:xfrm>
            <a:prstGeom prst="rect">
              <a:avLst/>
            </a:prstGeom>
          </p:spPr>
        </p:pic>
      </p:grpSp>
      <p:pic>
        <p:nvPicPr>
          <p:cNvPr id="99" name="object 99"/>
          <p:cNvPicPr/>
          <p:nvPr/>
        </p:nvPicPr>
        <p:blipFill>
          <a:blip r:embed="rId70" cstate="print"/>
          <a:stretch>
            <a:fillRect/>
          </a:stretch>
        </p:blipFill>
        <p:spPr>
          <a:xfrm>
            <a:off x="5333552" y="3008107"/>
            <a:ext cx="907676" cy="178846"/>
          </a:xfrm>
          <a:prstGeom prst="rect">
            <a:avLst/>
          </a:prstGeom>
        </p:spPr>
      </p:pic>
      <p:pic>
        <p:nvPicPr>
          <p:cNvPr id="100" name="object 100"/>
          <p:cNvPicPr/>
          <p:nvPr/>
        </p:nvPicPr>
        <p:blipFill>
          <a:blip r:embed="rId71" cstate="print"/>
          <a:stretch>
            <a:fillRect/>
          </a:stretch>
        </p:blipFill>
        <p:spPr>
          <a:xfrm>
            <a:off x="6329979" y="3006762"/>
            <a:ext cx="207084" cy="180191"/>
          </a:xfrm>
          <a:prstGeom prst="rect">
            <a:avLst/>
          </a:prstGeom>
        </p:spPr>
      </p:pic>
      <p:grpSp>
        <p:nvGrpSpPr>
          <p:cNvPr id="101" name="object 101"/>
          <p:cNvGrpSpPr/>
          <p:nvPr/>
        </p:nvGrpSpPr>
        <p:grpSpPr>
          <a:xfrm>
            <a:off x="6612367" y="3014830"/>
            <a:ext cx="668431" cy="216834"/>
            <a:chOff x="5614415" y="3416807"/>
            <a:chExt cx="757555" cy="245745"/>
          </a:xfrm>
        </p:grpSpPr>
        <p:pic>
          <p:nvPicPr>
            <p:cNvPr id="102" name="object 102"/>
            <p:cNvPicPr/>
            <p:nvPr/>
          </p:nvPicPr>
          <p:blipFill>
            <a:blip r:embed="rId72" cstate="print"/>
            <a:stretch>
              <a:fillRect/>
            </a:stretch>
          </p:blipFill>
          <p:spPr>
            <a:xfrm>
              <a:off x="5614415" y="3468623"/>
              <a:ext cx="192024" cy="141732"/>
            </a:xfrm>
            <a:prstGeom prst="rect">
              <a:avLst/>
            </a:prstGeom>
          </p:spPr>
        </p:pic>
        <p:sp>
          <p:nvSpPr>
            <p:cNvPr id="103" name="object 103"/>
            <p:cNvSpPr/>
            <p:nvPr/>
          </p:nvSpPr>
          <p:spPr>
            <a:xfrm>
              <a:off x="5844539" y="3416807"/>
              <a:ext cx="29209" cy="193675"/>
            </a:xfrm>
            <a:custGeom>
              <a:avLst/>
              <a:gdLst/>
              <a:ahLst/>
              <a:cxnLst/>
              <a:rect l="l" t="t" r="r" b="b"/>
              <a:pathLst>
                <a:path w="29210" h="193675">
                  <a:moveTo>
                    <a:pt x="19812" y="54864"/>
                  </a:moveTo>
                  <a:lnTo>
                    <a:pt x="10668" y="54864"/>
                  </a:lnTo>
                  <a:lnTo>
                    <a:pt x="13716" y="53340"/>
                  </a:lnTo>
                  <a:lnTo>
                    <a:pt x="18288" y="53340"/>
                  </a:lnTo>
                  <a:lnTo>
                    <a:pt x="19812" y="54864"/>
                  </a:lnTo>
                  <a:close/>
                </a:path>
                <a:path w="29210" h="193675">
                  <a:moveTo>
                    <a:pt x="25908" y="193548"/>
                  </a:moveTo>
                  <a:lnTo>
                    <a:pt x="6096" y="193548"/>
                  </a:lnTo>
                  <a:lnTo>
                    <a:pt x="4572" y="192024"/>
                  </a:lnTo>
                  <a:lnTo>
                    <a:pt x="4572" y="190500"/>
                  </a:lnTo>
                  <a:lnTo>
                    <a:pt x="3048" y="190500"/>
                  </a:lnTo>
                  <a:lnTo>
                    <a:pt x="3048" y="57912"/>
                  </a:lnTo>
                  <a:lnTo>
                    <a:pt x="4572" y="57912"/>
                  </a:lnTo>
                  <a:lnTo>
                    <a:pt x="4572" y="56388"/>
                  </a:lnTo>
                  <a:lnTo>
                    <a:pt x="6096" y="54864"/>
                  </a:lnTo>
                  <a:lnTo>
                    <a:pt x="25908" y="54864"/>
                  </a:lnTo>
                  <a:lnTo>
                    <a:pt x="25908" y="56388"/>
                  </a:lnTo>
                  <a:lnTo>
                    <a:pt x="27432" y="56388"/>
                  </a:lnTo>
                  <a:lnTo>
                    <a:pt x="27432" y="192024"/>
                  </a:lnTo>
                  <a:lnTo>
                    <a:pt x="25908" y="192024"/>
                  </a:lnTo>
                  <a:lnTo>
                    <a:pt x="25908" y="193548"/>
                  </a:lnTo>
                  <a:close/>
                </a:path>
                <a:path w="29210" h="193675">
                  <a:moveTo>
                    <a:pt x="24384" y="28956"/>
                  </a:moveTo>
                  <a:lnTo>
                    <a:pt x="6096" y="28956"/>
                  </a:lnTo>
                  <a:lnTo>
                    <a:pt x="3048" y="27432"/>
                  </a:lnTo>
                  <a:lnTo>
                    <a:pt x="0" y="21336"/>
                  </a:lnTo>
                  <a:lnTo>
                    <a:pt x="0" y="9144"/>
                  </a:lnTo>
                  <a:lnTo>
                    <a:pt x="1524" y="6096"/>
                  </a:lnTo>
                  <a:lnTo>
                    <a:pt x="6096" y="1524"/>
                  </a:lnTo>
                  <a:lnTo>
                    <a:pt x="9144" y="0"/>
                  </a:lnTo>
                  <a:lnTo>
                    <a:pt x="21336" y="0"/>
                  </a:lnTo>
                  <a:lnTo>
                    <a:pt x="24384" y="1524"/>
                  </a:lnTo>
                  <a:lnTo>
                    <a:pt x="28956" y="6096"/>
                  </a:lnTo>
                  <a:lnTo>
                    <a:pt x="28956" y="24384"/>
                  </a:lnTo>
                  <a:lnTo>
                    <a:pt x="25908" y="25908"/>
                  </a:lnTo>
                  <a:lnTo>
                    <a:pt x="24384" y="28956"/>
                  </a:lnTo>
                  <a:close/>
                </a:path>
              </a:pathLst>
            </a:custGeom>
            <a:solidFill>
              <a:srgbClr val="000000"/>
            </a:solidFill>
          </p:spPr>
          <p:txBody>
            <a:bodyPr wrap="square" lIns="0" tIns="0" rIns="0" bIns="0" rtlCol="0"/>
            <a:lstStyle/>
            <a:p>
              <a:endParaRPr sz="1588"/>
            </a:p>
          </p:txBody>
        </p:sp>
        <p:pic>
          <p:nvPicPr>
            <p:cNvPr id="104" name="object 104"/>
            <p:cNvPicPr/>
            <p:nvPr/>
          </p:nvPicPr>
          <p:blipFill>
            <a:blip r:embed="rId73" cstate="print"/>
            <a:stretch>
              <a:fillRect/>
            </a:stretch>
          </p:blipFill>
          <p:spPr>
            <a:xfrm>
              <a:off x="5899404" y="3470147"/>
              <a:ext cx="114300" cy="140208"/>
            </a:xfrm>
            <a:prstGeom prst="rect">
              <a:avLst/>
            </a:prstGeom>
          </p:spPr>
        </p:pic>
        <p:sp>
          <p:nvSpPr>
            <p:cNvPr id="105" name="object 105"/>
            <p:cNvSpPr/>
            <p:nvPr/>
          </p:nvSpPr>
          <p:spPr>
            <a:xfrm>
              <a:off x="6039612" y="3416807"/>
              <a:ext cx="29209" cy="193675"/>
            </a:xfrm>
            <a:custGeom>
              <a:avLst/>
              <a:gdLst/>
              <a:ahLst/>
              <a:cxnLst/>
              <a:rect l="l" t="t" r="r" b="b"/>
              <a:pathLst>
                <a:path w="29210" h="193675">
                  <a:moveTo>
                    <a:pt x="18288" y="54864"/>
                  </a:moveTo>
                  <a:lnTo>
                    <a:pt x="10668" y="54864"/>
                  </a:lnTo>
                  <a:lnTo>
                    <a:pt x="12192" y="53340"/>
                  </a:lnTo>
                  <a:lnTo>
                    <a:pt x="16764" y="53340"/>
                  </a:lnTo>
                  <a:lnTo>
                    <a:pt x="18288" y="54864"/>
                  </a:lnTo>
                  <a:close/>
                </a:path>
                <a:path w="29210" h="193675">
                  <a:moveTo>
                    <a:pt x="24384" y="193548"/>
                  </a:moveTo>
                  <a:lnTo>
                    <a:pt x="4572" y="193548"/>
                  </a:lnTo>
                  <a:lnTo>
                    <a:pt x="4572" y="192024"/>
                  </a:lnTo>
                  <a:lnTo>
                    <a:pt x="3048" y="192024"/>
                  </a:lnTo>
                  <a:lnTo>
                    <a:pt x="3048" y="56388"/>
                  </a:lnTo>
                  <a:lnTo>
                    <a:pt x="4572" y="56388"/>
                  </a:lnTo>
                  <a:lnTo>
                    <a:pt x="4572" y="54864"/>
                  </a:lnTo>
                  <a:lnTo>
                    <a:pt x="24384" y="54864"/>
                  </a:lnTo>
                  <a:lnTo>
                    <a:pt x="25908" y="56388"/>
                  </a:lnTo>
                  <a:lnTo>
                    <a:pt x="25908" y="57912"/>
                  </a:lnTo>
                  <a:lnTo>
                    <a:pt x="27432" y="57912"/>
                  </a:lnTo>
                  <a:lnTo>
                    <a:pt x="27432" y="190500"/>
                  </a:lnTo>
                  <a:lnTo>
                    <a:pt x="25908" y="190500"/>
                  </a:lnTo>
                  <a:lnTo>
                    <a:pt x="25908" y="192024"/>
                  </a:lnTo>
                  <a:lnTo>
                    <a:pt x="24384" y="193548"/>
                  </a:lnTo>
                  <a:close/>
                </a:path>
                <a:path w="29210" h="193675">
                  <a:moveTo>
                    <a:pt x="22860" y="28956"/>
                  </a:moveTo>
                  <a:lnTo>
                    <a:pt x="4572" y="28956"/>
                  </a:lnTo>
                  <a:lnTo>
                    <a:pt x="0" y="24384"/>
                  </a:lnTo>
                  <a:lnTo>
                    <a:pt x="0" y="6096"/>
                  </a:lnTo>
                  <a:lnTo>
                    <a:pt x="3048" y="4572"/>
                  </a:lnTo>
                  <a:lnTo>
                    <a:pt x="4572" y="1524"/>
                  </a:lnTo>
                  <a:lnTo>
                    <a:pt x="9144" y="0"/>
                  </a:lnTo>
                  <a:lnTo>
                    <a:pt x="19812" y="0"/>
                  </a:lnTo>
                  <a:lnTo>
                    <a:pt x="25908" y="3048"/>
                  </a:lnTo>
                  <a:lnTo>
                    <a:pt x="28956" y="9144"/>
                  </a:lnTo>
                  <a:lnTo>
                    <a:pt x="28956" y="21336"/>
                  </a:lnTo>
                  <a:lnTo>
                    <a:pt x="27432" y="24384"/>
                  </a:lnTo>
                  <a:lnTo>
                    <a:pt x="22860" y="28956"/>
                  </a:lnTo>
                  <a:close/>
                </a:path>
              </a:pathLst>
            </a:custGeom>
            <a:solidFill>
              <a:srgbClr val="000000"/>
            </a:solidFill>
          </p:spPr>
          <p:txBody>
            <a:bodyPr wrap="square" lIns="0" tIns="0" rIns="0" bIns="0" rtlCol="0"/>
            <a:lstStyle/>
            <a:p>
              <a:endParaRPr sz="1588"/>
            </a:p>
          </p:txBody>
        </p:sp>
        <p:pic>
          <p:nvPicPr>
            <p:cNvPr id="106" name="object 106"/>
            <p:cNvPicPr/>
            <p:nvPr/>
          </p:nvPicPr>
          <p:blipFill>
            <a:blip r:embed="rId74" cstate="print"/>
            <a:stretch>
              <a:fillRect/>
            </a:stretch>
          </p:blipFill>
          <p:spPr>
            <a:xfrm>
              <a:off x="6108192" y="3468623"/>
              <a:ext cx="111252" cy="141732"/>
            </a:xfrm>
            <a:prstGeom prst="rect">
              <a:avLst/>
            </a:prstGeom>
          </p:spPr>
        </p:pic>
        <p:pic>
          <p:nvPicPr>
            <p:cNvPr id="107" name="object 107"/>
            <p:cNvPicPr/>
            <p:nvPr/>
          </p:nvPicPr>
          <p:blipFill>
            <a:blip r:embed="rId75" cstate="print"/>
            <a:stretch>
              <a:fillRect/>
            </a:stretch>
          </p:blipFill>
          <p:spPr>
            <a:xfrm>
              <a:off x="6249923" y="3468623"/>
              <a:ext cx="121920" cy="193500"/>
            </a:xfrm>
            <a:prstGeom prst="rect">
              <a:avLst/>
            </a:prstGeom>
          </p:spPr>
        </p:pic>
      </p:grpSp>
      <p:grpSp>
        <p:nvGrpSpPr>
          <p:cNvPr id="108" name="object 108"/>
          <p:cNvGrpSpPr/>
          <p:nvPr/>
        </p:nvGrpSpPr>
        <p:grpSpPr>
          <a:xfrm>
            <a:off x="7357334" y="3060550"/>
            <a:ext cx="211231" cy="126626"/>
            <a:chOff x="6458711" y="3468623"/>
            <a:chExt cx="239395" cy="143510"/>
          </a:xfrm>
        </p:grpSpPr>
        <p:pic>
          <p:nvPicPr>
            <p:cNvPr id="109" name="object 109"/>
            <p:cNvPicPr/>
            <p:nvPr/>
          </p:nvPicPr>
          <p:blipFill>
            <a:blip r:embed="rId76" cstate="print"/>
            <a:stretch>
              <a:fillRect/>
            </a:stretch>
          </p:blipFill>
          <p:spPr>
            <a:xfrm>
              <a:off x="6458711" y="3468624"/>
              <a:ext cx="129540" cy="143256"/>
            </a:xfrm>
            <a:prstGeom prst="rect">
              <a:avLst/>
            </a:prstGeom>
          </p:spPr>
        </p:pic>
        <p:pic>
          <p:nvPicPr>
            <p:cNvPr id="110" name="object 110"/>
            <p:cNvPicPr/>
            <p:nvPr/>
          </p:nvPicPr>
          <p:blipFill>
            <a:blip r:embed="rId77" cstate="print"/>
            <a:stretch>
              <a:fillRect/>
            </a:stretch>
          </p:blipFill>
          <p:spPr>
            <a:xfrm>
              <a:off x="6621779" y="3468623"/>
              <a:ext cx="76200" cy="141732"/>
            </a:xfrm>
            <a:prstGeom prst="rect">
              <a:avLst/>
            </a:prstGeom>
          </p:spPr>
        </p:pic>
      </p:grpSp>
      <p:grpSp>
        <p:nvGrpSpPr>
          <p:cNvPr id="111" name="object 111"/>
          <p:cNvGrpSpPr/>
          <p:nvPr/>
        </p:nvGrpSpPr>
        <p:grpSpPr>
          <a:xfrm>
            <a:off x="7647791" y="3014830"/>
            <a:ext cx="160244" cy="170890"/>
            <a:chOff x="6787896" y="3416807"/>
            <a:chExt cx="181610" cy="193675"/>
          </a:xfrm>
        </p:grpSpPr>
        <p:sp>
          <p:nvSpPr>
            <p:cNvPr id="112" name="object 112"/>
            <p:cNvSpPr/>
            <p:nvPr/>
          </p:nvSpPr>
          <p:spPr>
            <a:xfrm>
              <a:off x="6787896" y="3416807"/>
              <a:ext cx="29209" cy="193675"/>
            </a:xfrm>
            <a:custGeom>
              <a:avLst/>
              <a:gdLst/>
              <a:ahLst/>
              <a:cxnLst/>
              <a:rect l="l" t="t" r="r" b="b"/>
              <a:pathLst>
                <a:path w="29209" h="193675">
                  <a:moveTo>
                    <a:pt x="19812" y="54864"/>
                  </a:moveTo>
                  <a:lnTo>
                    <a:pt x="10668" y="54864"/>
                  </a:lnTo>
                  <a:lnTo>
                    <a:pt x="13716" y="53340"/>
                  </a:lnTo>
                  <a:lnTo>
                    <a:pt x="18288" y="53340"/>
                  </a:lnTo>
                  <a:lnTo>
                    <a:pt x="19812" y="54864"/>
                  </a:lnTo>
                  <a:close/>
                </a:path>
                <a:path w="29209" h="193675">
                  <a:moveTo>
                    <a:pt x="25908" y="56388"/>
                  </a:moveTo>
                  <a:lnTo>
                    <a:pt x="4572" y="56388"/>
                  </a:lnTo>
                  <a:lnTo>
                    <a:pt x="6096" y="54864"/>
                  </a:lnTo>
                  <a:lnTo>
                    <a:pt x="25908" y="54864"/>
                  </a:lnTo>
                  <a:lnTo>
                    <a:pt x="25908" y="56388"/>
                  </a:lnTo>
                  <a:close/>
                </a:path>
                <a:path w="29209" h="193675">
                  <a:moveTo>
                    <a:pt x="27432" y="192024"/>
                  </a:moveTo>
                  <a:lnTo>
                    <a:pt x="3048" y="192024"/>
                  </a:lnTo>
                  <a:lnTo>
                    <a:pt x="3048" y="56388"/>
                  </a:lnTo>
                  <a:lnTo>
                    <a:pt x="27432" y="56388"/>
                  </a:lnTo>
                  <a:lnTo>
                    <a:pt x="27432" y="192024"/>
                  </a:lnTo>
                  <a:close/>
                </a:path>
                <a:path w="29209" h="193675">
                  <a:moveTo>
                    <a:pt x="25908" y="193548"/>
                  </a:moveTo>
                  <a:lnTo>
                    <a:pt x="6096" y="193548"/>
                  </a:lnTo>
                  <a:lnTo>
                    <a:pt x="4572" y="192024"/>
                  </a:lnTo>
                  <a:lnTo>
                    <a:pt x="25908" y="192024"/>
                  </a:lnTo>
                  <a:lnTo>
                    <a:pt x="25908" y="193548"/>
                  </a:lnTo>
                  <a:close/>
                </a:path>
                <a:path w="29209" h="193675">
                  <a:moveTo>
                    <a:pt x="24384" y="28956"/>
                  </a:moveTo>
                  <a:lnTo>
                    <a:pt x="4572" y="28956"/>
                  </a:lnTo>
                  <a:lnTo>
                    <a:pt x="3048" y="27432"/>
                  </a:lnTo>
                  <a:lnTo>
                    <a:pt x="0" y="21336"/>
                  </a:lnTo>
                  <a:lnTo>
                    <a:pt x="0" y="9144"/>
                  </a:lnTo>
                  <a:lnTo>
                    <a:pt x="1524" y="6096"/>
                  </a:lnTo>
                  <a:lnTo>
                    <a:pt x="6096" y="1524"/>
                  </a:lnTo>
                  <a:lnTo>
                    <a:pt x="9144" y="0"/>
                  </a:lnTo>
                  <a:lnTo>
                    <a:pt x="19812" y="0"/>
                  </a:lnTo>
                  <a:lnTo>
                    <a:pt x="24384" y="1524"/>
                  </a:lnTo>
                  <a:lnTo>
                    <a:pt x="25908" y="3048"/>
                  </a:lnTo>
                  <a:lnTo>
                    <a:pt x="28956" y="9144"/>
                  </a:lnTo>
                  <a:lnTo>
                    <a:pt x="28956" y="21336"/>
                  </a:lnTo>
                  <a:lnTo>
                    <a:pt x="27432" y="24384"/>
                  </a:lnTo>
                  <a:lnTo>
                    <a:pt x="25908" y="25908"/>
                  </a:lnTo>
                  <a:lnTo>
                    <a:pt x="24384" y="28956"/>
                  </a:lnTo>
                  <a:close/>
                </a:path>
              </a:pathLst>
            </a:custGeom>
            <a:solidFill>
              <a:srgbClr val="000000"/>
            </a:solidFill>
          </p:spPr>
          <p:txBody>
            <a:bodyPr wrap="square" lIns="0" tIns="0" rIns="0" bIns="0" rtlCol="0"/>
            <a:lstStyle/>
            <a:p>
              <a:endParaRPr sz="1588"/>
            </a:p>
          </p:txBody>
        </p:sp>
        <p:pic>
          <p:nvPicPr>
            <p:cNvPr id="113" name="object 113"/>
            <p:cNvPicPr/>
            <p:nvPr/>
          </p:nvPicPr>
          <p:blipFill>
            <a:blip r:embed="rId78" cstate="print"/>
            <a:stretch>
              <a:fillRect/>
            </a:stretch>
          </p:blipFill>
          <p:spPr>
            <a:xfrm>
              <a:off x="6858000" y="3468623"/>
              <a:ext cx="111252" cy="141732"/>
            </a:xfrm>
            <a:prstGeom prst="rect">
              <a:avLst/>
            </a:prstGeom>
          </p:spPr>
        </p:pic>
      </p:grpSp>
      <p:grpSp>
        <p:nvGrpSpPr>
          <p:cNvPr id="114" name="object 114"/>
          <p:cNvGrpSpPr/>
          <p:nvPr/>
        </p:nvGrpSpPr>
        <p:grpSpPr>
          <a:xfrm>
            <a:off x="7889838" y="3008107"/>
            <a:ext cx="336176" cy="179294"/>
            <a:chOff x="7062216" y="3409188"/>
            <a:chExt cx="381000" cy="203200"/>
          </a:xfrm>
        </p:grpSpPr>
        <p:pic>
          <p:nvPicPr>
            <p:cNvPr id="115" name="object 115"/>
            <p:cNvPicPr/>
            <p:nvPr/>
          </p:nvPicPr>
          <p:blipFill>
            <a:blip r:embed="rId79" cstate="print"/>
            <a:stretch>
              <a:fillRect/>
            </a:stretch>
          </p:blipFill>
          <p:spPr>
            <a:xfrm>
              <a:off x="7062216" y="3436620"/>
              <a:ext cx="83820" cy="175260"/>
            </a:xfrm>
            <a:prstGeom prst="rect">
              <a:avLst/>
            </a:prstGeom>
          </p:spPr>
        </p:pic>
        <p:pic>
          <p:nvPicPr>
            <p:cNvPr id="116" name="object 116"/>
            <p:cNvPicPr/>
            <p:nvPr/>
          </p:nvPicPr>
          <p:blipFill>
            <a:blip r:embed="rId80" cstate="print"/>
            <a:stretch>
              <a:fillRect/>
            </a:stretch>
          </p:blipFill>
          <p:spPr>
            <a:xfrm>
              <a:off x="7178040" y="3409188"/>
              <a:ext cx="111252" cy="201168"/>
            </a:xfrm>
            <a:prstGeom prst="rect">
              <a:avLst/>
            </a:prstGeom>
          </p:spPr>
        </p:pic>
        <p:pic>
          <p:nvPicPr>
            <p:cNvPr id="117" name="object 117"/>
            <p:cNvPicPr/>
            <p:nvPr/>
          </p:nvPicPr>
          <p:blipFill>
            <a:blip r:embed="rId81" cstate="print"/>
            <a:stretch>
              <a:fillRect/>
            </a:stretch>
          </p:blipFill>
          <p:spPr>
            <a:xfrm>
              <a:off x="7324445" y="3468624"/>
              <a:ext cx="118770" cy="143208"/>
            </a:xfrm>
            <a:prstGeom prst="rect">
              <a:avLst/>
            </a:prstGeom>
          </p:spPr>
        </p:pic>
      </p:grpSp>
      <p:pic>
        <p:nvPicPr>
          <p:cNvPr id="118" name="object 118"/>
          <p:cNvPicPr/>
          <p:nvPr/>
        </p:nvPicPr>
        <p:blipFill>
          <a:blip r:embed="rId82" cstate="print"/>
          <a:stretch>
            <a:fillRect/>
          </a:stretch>
        </p:blipFill>
        <p:spPr>
          <a:xfrm>
            <a:off x="8306696" y="3014830"/>
            <a:ext cx="896919" cy="216498"/>
          </a:xfrm>
          <a:prstGeom prst="rect">
            <a:avLst/>
          </a:prstGeom>
        </p:spPr>
      </p:pic>
      <p:pic>
        <p:nvPicPr>
          <p:cNvPr id="119" name="object 119"/>
          <p:cNvPicPr/>
          <p:nvPr/>
        </p:nvPicPr>
        <p:blipFill>
          <a:blip r:embed="rId83" cstate="print"/>
          <a:stretch>
            <a:fillRect/>
          </a:stretch>
        </p:blipFill>
        <p:spPr>
          <a:xfrm>
            <a:off x="2484120" y="3321423"/>
            <a:ext cx="972222" cy="178846"/>
          </a:xfrm>
          <a:prstGeom prst="rect">
            <a:avLst/>
          </a:prstGeom>
        </p:spPr>
      </p:pic>
      <p:grpSp>
        <p:nvGrpSpPr>
          <p:cNvPr id="120" name="object 120"/>
          <p:cNvGrpSpPr/>
          <p:nvPr/>
        </p:nvGrpSpPr>
        <p:grpSpPr>
          <a:xfrm>
            <a:off x="9286987" y="3871409"/>
            <a:ext cx="866215" cy="1459005"/>
            <a:chOff x="8645652" y="4387596"/>
            <a:chExt cx="981710" cy="1653539"/>
          </a:xfrm>
        </p:grpSpPr>
        <p:pic>
          <p:nvPicPr>
            <p:cNvPr id="121" name="object 121"/>
            <p:cNvPicPr/>
            <p:nvPr/>
          </p:nvPicPr>
          <p:blipFill>
            <a:blip r:embed="rId84" cstate="print"/>
            <a:stretch>
              <a:fillRect/>
            </a:stretch>
          </p:blipFill>
          <p:spPr>
            <a:xfrm>
              <a:off x="8653272" y="4395216"/>
              <a:ext cx="967740" cy="1639823"/>
            </a:xfrm>
            <a:prstGeom prst="rect">
              <a:avLst/>
            </a:prstGeom>
          </p:spPr>
        </p:pic>
        <p:sp>
          <p:nvSpPr>
            <p:cNvPr id="122" name="object 122"/>
            <p:cNvSpPr/>
            <p:nvPr/>
          </p:nvSpPr>
          <p:spPr>
            <a:xfrm>
              <a:off x="8650224" y="4392168"/>
              <a:ext cx="972819" cy="1644650"/>
            </a:xfrm>
            <a:custGeom>
              <a:avLst/>
              <a:gdLst/>
              <a:ahLst/>
              <a:cxnLst/>
              <a:rect l="l" t="t" r="r" b="b"/>
              <a:pathLst>
                <a:path w="972820" h="1644650">
                  <a:moveTo>
                    <a:pt x="0" y="0"/>
                  </a:moveTo>
                  <a:lnTo>
                    <a:pt x="972312" y="0"/>
                  </a:lnTo>
                  <a:lnTo>
                    <a:pt x="972312" y="1644396"/>
                  </a:lnTo>
                  <a:lnTo>
                    <a:pt x="0" y="1644396"/>
                  </a:lnTo>
                  <a:lnTo>
                    <a:pt x="0" y="0"/>
                  </a:lnTo>
                  <a:close/>
                </a:path>
              </a:pathLst>
            </a:custGeom>
            <a:ln w="9144">
              <a:solidFill>
                <a:srgbClr val="2F5497"/>
              </a:solidFill>
            </a:ln>
          </p:spPr>
          <p:txBody>
            <a:bodyPr wrap="square" lIns="0" tIns="0" rIns="0" bIns="0" rtlCol="0"/>
            <a:lstStyle/>
            <a:p>
              <a:endParaRPr sz="1588"/>
            </a:p>
          </p:txBody>
        </p:sp>
      </p:grpSp>
      <p:sp>
        <p:nvSpPr>
          <p:cNvPr id="123" name="object 123"/>
          <p:cNvSpPr/>
          <p:nvPr/>
        </p:nvSpPr>
        <p:spPr>
          <a:xfrm>
            <a:off x="3465755" y="4570655"/>
            <a:ext cx="312084" cy="153521"/>
          </a:xfrm>
          <a:custGeom>
            <a:avLst/>
            <a:gdLst/>
            <a:ahLst/>
            <a:cxnLst/>
            <a:rect l="l" t="t" r="r" b="b"/>
            <a:pathLst>
              <a:path w="353694" h="173989">
                <a:moveTo>
                  <a:pt x="265176" y="173735"/>
                </a:moveTo>
                <a:lnTo>
                  <a:pt x="265176" y="131063"/>
                </a:lnTo>
                <a:lnTo>
                  <a:pt x="0" y="131063"/>
                </a:lnTo>
                <a:lnTo>
                  <a:pt x="0" y="42671"/>
                </a:lnTo>
                <a:lnTo>
                  <a:pt x="265176" y="42671"/>
                </a:lnTo>
                <a:lnTo>
                  <a:pt x="265176" y="0"/>
                </a:lnTo>
                <a:lnTo>
                  <a:pt x="353568" y="86867"/>
                </a:lnTo>
                <a:lnTo>
                  <a:pt x="265176" y="173735"/>
                </a:lnTo>
                <a:close/>
              </a:path>
            </a:pathLst>
          </a:custGeom>
          <a:solidFill>
            <a:srgbClr val="FFBF00"/>
          </a:solidFill>
        </p:spPr>
        <p:txBody>
          <a:bodyPr wrap="square" lIns="0" tIns="0" rIns="0" bIns="0" rtlCol="0"/>
          <a:lstStyle/>
          <a:p>
            <a:endParaRPr sz="1588"/>
          </a:p>
        </p:txBody>
      </p:sp>
      <p:sp>
        <p:nvSpPr>
          <p:cNvPr id="124" name="object 124"/>
          <p:cNvSpPr/>
          <p:nvPr/>
        </p:nvSpPr>
        <p:spPr>
          <a:xfrm>
            <a:off x="5131845" y="4570655"/>
            <a:ext cx="312084" cy="153521"/>
          </a:xfrm>
          <a:custGeom>
            <a:avLst/>
            <a:gdLst/>
            <a:ahLst/>
            <a:cxnLst/>
            <a:rect l="l" t="t" r="r" b="b"/>
            <a:pathLst>
              <a:path w="353695" h="173989">
                <a:moveTo>
                  <a:pt x="266700" y="173735"/>
                </a:moveTo>
                <a:lnTo>
                  <a:pt x="266700" y="131063"/>
                </a:lnTo>
                <a:lnTo>
                  <a:pt x="0" y="131063"/>
                </a:lnTo>
                <a:lnTo>
                  <a:pt x="0" y="42671"/>
                </a:lnTo>
                <a:lnTo>
                  <a:pt x="266700" y="42671"/>
                </a:lnTo>
                <a:lnTo>
                  <a:pt x="266700" y="0"/>
                </a:lnTo>
                <a:lnTo>
                  <a:pt x="353567" y="86867"/>
                </a:lnTo>
                <a:lnTo>
                  <a:pt x="266700" y="173735"/>
                </a:lnTo>
                <a:close/>
              </a:path>
            </a:pathLst>
          </a:custGeom>
          <a:solidFill>
            <a:srgbClr val="FFBF00"/>
          </a:solidFill>
        </p:spPr>
        <p:txBody>
          <a:bodyPr wrap="square" lIns="0" tIns="0" rIns="0" bIns="0" rtlCol="0"/>
          <a:lstStyle/>
          <a:p>
            <a:endParaRPr sz="1588"/>
          </a:p>
        </p:txBody>
      </p:sp>
      <p:grpSp>
        <p:nvGrpSpPr>
          <p:cNvPr id="125" name="object 125"/>
          <p:cNvGrpSpPr/>
          <p:nvPr/>
        </p:nvGrpSpPr>
        <p:grpSpPr>
          <a:xfrm>
            <a:off x="10318376" y="5645076"/>
            <a:ext cx="142875" cy="109257"/>
            <a:chOff x="9814559" y="6397752"/>
            <a:chExt cx="161925" cy="123825"/>
          </a:xfrm>
        </p:grpSpPr>
        <p:sp>
          <p:nvSpPr>
            <p:cNvPr id="126" name="object 126"/>
            <p:cNvSpPr/>
            <p:nvPr/>
          </p:nvSpPr>
          <p:spPr>
            <a:xfrm>
              <a:off x="9814559" y="6397752"/>
              <a:ext cx="41275" cy="121920"/>
            </a:xfrm>
            <a:custGeom>
              <a:avLst/>
              <a:gdLst/>
              <a:ahLst/>
              <a:cxnLst/>
              <a:rect l="l" t="t" r="r" b="b"/>
              <a:pathLst>
                <a:path w="41275" h="121920">
                  <a:moveTo>
                    <a:pt x="41148" y="121920"/>
                  </a:moveTo>
                  <a:lnTo>
                    <a:pt x="27432" y="121920"/>
                  </a:lnTo>
                  <a:lnTo>
                    <a:pt x="27432" y="18288"/>
                  </a:lnTo>
                  <a:lnTo>
                    <a:pt x="24384" y="21336"/>
                  </a:lnTo>
                  <a:lnTo>
                    <a:pt x="15240" y="27432"/>
                  </a:lnTo>
                  <a:lnTo>
                    <a:pt x="9144" y="28956"/>
                  </a:lnTo>
                  <a:lnTo>
                    <a:pt x="4572" y="32004"/>
                  </a:lnTo>
                  <a:lnTo>
                    <a:pt x="0" y="33528"/>
                  </a:lnTo>
                  <a:lnTo>
                    <a:pt x="0" y="18288"/>
                  </a:lnTo>
                  <a:lnTo>
                    <a:pt x="6096" y="16764"/>
                  </a:lnTo>
                  <a:lnTo>
                    <a:pt x="18288" y="10668"/>
                  </a:lnTo>
                  <a:lnTo>
                    <a:pt x="25908" y="6096"/>
                  </a:lnTo>
                  <a:lnTo>
                    <a:pt x="35052" y="0"/>
                  </a:lnTo>
                  <a:lnTo>
                    <a:pt x="41148" y="0"/>
                  </a:lnTo>
                  <a:lnTo>
                    <a:pt x="41148" y="121920"/>
                  </a:lnTo>
                  <a:close/>
                </a:path>
              </a:pathLst>
            </a:custGeom>
            <a:solidFill>
              <a:srgbClr val="000000"/>
            </a:solidFill>
          </p:spPr>
          <p:txBody>
            <a:bodyPr wrap="square" lIns="0" tIns="0" rIns="0" bIns="0" rtlCol="0"/>
            <a:lstStyle/>
            <a:p>
              <a:endParaRPr sz="1588"/>
            </a:p>
          </p:txBody>
        </p:sp>
        <p:pic>
          <p:nvPicPr>
            <p:cNvPr id="127" name="object 127"/>
            <p:cNvPicPr/>
            <p:nvPr/>
          </p:nvPicPr>
          <p:blipFill>
            <a:blip r:embed="rId85" cstate="print"/>
            <a:stretch>
              <a:fillRect/>
            </a:stretch>
          </p:blipFill>
          <p:spPr>
            <a:xfrm>
              <a:off x="9896856" y="6397752"/>
              <a:ext cx="79248" cy="123444"/>
            </a:xfrm>
            <a:prstGeom prst="rect">
              <a:avLst/>
            </a:prstGeom>
          </p:spPr>
        </p:pic>
      </p:grpSp>
    </p:spTree>
    <p:extLst>
      <p:ext uri="{BB962C8B-B14F-4D97-AF65-F5344CB8AC3E}">
        <p14:creationId xmlns:p14="http://schemas.microsoft.com/office/powerpoint/2010/main" val="243890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18720" y="3387314"/>
            <a:ext cx="64546" cy="63200"/>
          </a:xfrm>
          <a:prstGeom prst="rect">
            <a:avLst/>
          </a:prstGeom>
        </p:spPr>
      </p:pic>
      <p:grpSp>
        <p:nvGrpSpPr>
          <p:cNvPr id="3" name="object 3"/>
          <p:cNvGrpSpPr/>
          <p:nvPr/>
        </p:nvGrpSpPr>
        <p:grpSpPr>
          <a:xfrm>
            <a:off x="2493532" y="3333526"/>
            <a:ext cx="125506" cy="179294"/>
            <a:chOff x="946403" y="3777996"/>
            <a:chExt cx="142240" cy="203200"/>
          </a:xfrm>
        </p:grpSpPr>
        <p:sp>
          <p:nvSpPr>
            <p:cNvPr id="4" name="object 4"/>
            <p:cNvSpPr/>
            <p:nvPr/>
          </p:nvSpPr>
          <p:spPr>
            <a:xfrm>
              <a:off x="946403" y="3793236"/>
              <a:ext cx="24765" cy="187960"/>
            </a:xfrm>
            <a:custGeom>
              <a:avLst/>
              <a:gdLst/>
              <a:ahLst/>
              <a:cxnLst/>
              <a:rect l="l" t="t" r="r" b="b"/>
              <a:pathLst>
                <a:path w="24765" h="187960">
                  <a:moveTo>
                    <a:pt x="22860" y="185928"/>
                  </a:moveTo>
                  <a:lnTo>
                    <a:pt x="1524" y="185928"/>
                  </a:lnTo>
                  <a:lnTo>
                    <a:pt x="1524" y="184403"/>
                  </a:lnTo>
                  <a:lnTo>
                    <a:pt x="0" y="184403"/>
                  </a:lnTo>
                  <a:lnTo>
                    <a:pt x="0" y="3048"/>
                  </a:lnTo>
                  <a:lnTo>
                    <a:pt x="3048" y="0"/>
                  </a:lnTo>
                  <a:lnTo>
                    <a:pt x="22860" y="0"/>
                  </a:lnTo>
                  <a:lnTo>
                    <a:pt x="22860" y="1524"/>
                  </a:lnTo>
                  <a:lnTo>
                    <a:pt x="24384" y="1524"/>
                  </a:lnTo>
                  <a:lnTo>
                    <a:pt x="24384" y="184403"/>
                  </a:lnTo>
                  <a:lnTo>
                    <a:pt x="22860" y="185928"/>
                  </a:lnTo>
                  <a:close/>
                </a:path>
                <a:path w="24765" h="187960">
                  <a:moveTo>
                    <a:pt x="16764" y="187452"/>
                  </a:moveTo>
                  <a:lnTo>
                    <a:pt x="7620" y="187452"/>
                  </a:lnTo>
                  <a:lnTo>
                    <a:pt x="6096" y="185928"/>
                  </a:lnTo>
                  <a:lnTo>
                    <a:pt x="18288" y="185928"/>
                  </a:lnTo>
                  <a:lnTo>
                    <a:pt x="16764" y="187452"/>
                  </a:lnTo>
                  <a:close/>
                </a:path>
              </a:pathLst>
            </a:custGeom>
            <a:solidFill>
              <a:srgbClr val="000000"/>
            </a:solidFill>
          </p:spPr>
          <p:txBody>
            <a:bodyPr wrap="square" lIns="0" tIns="0" rIns="0" bIns="0" rtlCol="0"/>
            <a:lstStyle/>
            <a:p>
              <a:endParaRPr sz="1588"/>
            </a:p>
          </p:txBody>
        </p:sp>
        <p:pic>
          <p:nvPicPr>
            <p:cNvPr id="5" name="object 5"/>
            <p:cNvPicPr/>
            <p:nvPr/>
          </p:nvPicPr>
          <p:blipFill>
            <a:blip r:embed="rId3" cstate="print"/>
            <a:stretch>
              <a:fillRect/>
            </a:stretch>
          </p:blipFill>
          <p:spPr>
            <a:xfrm>
              <a:off x="1001267" y="3777996"/>
              <a:ext cx="86868" cy="202692"/>
            </a:xfrm>
            <a:prstGeom prst="rect">
              <a:avLst/>
            </a:prstGeom>
          </p:spPr>
        </p:pic>
      </p:grpSp>
      <p:pic>
        <p:nvPicPr>
          <p:cNvPr id="6" name="object 6"/>
          <p:cNvPicPr/>
          <p:nvPr/>
        </p:nvPicPr>
        <p:blipFill>
          <a:blip r:embed="rId4" cstate="print"/>
          <a:stretch>
            <a:fillRect/>
          </a:stretch>
        </p:blipFill>
        <p:spPr>
          <a:xfrm>
            <a:off x="2680448" y="3388658"/>
            <a:ext cx="293145" cy="125058"/>
          </a:xfrm>
          <a:prstGeom prst="rect">
            <a:avLst/>
          </a:prstGeom>
        </p:spPr>
      </p:pic>
      <p:grpSp>
        <p:nvGrpSpPr>
          <p:cNvPr id="7" name="object 7"/>
          <p:cNvGrpSpPr/>
          <p:nvPr/>
        </p:nvGrpSpPr>
        <p:grpSpPr>
          <a:xfrm>
            <a:off x="3063689" y="3334871"/>
            <a:ext cx="425263" cy="179294"/>
            <a:chOff x="1592580" y="3779520"/>
            <a:chExt cx="481965" cy="203200"/>
          </a:xfrm>
        </p:grpSpPr>
        <p:sp>
          <p:nvSpPr>
            <p:cNvPr id="8" name="object 8"/>
            <p:cNvSpPr/>
            <p:nvPr/>
          </p:nvSpPr>
          <p:spPr>
            <a:xfrm>
              <a:off x="1592580" y="3779520"/>
              <a:ext cx="22860" cy="201295"/>
            </a:xfrm>
            <a:custGeom>
              <a:avLst/>
              <a:gdLst/>
              <a:ahLst/>
              <a:cxnLst/>
              <a:rect l="l" t="t" r="r" b="b"/>
              <a:pathLst>
                <a:path w="22859" h="201295">
                  <a:moveTo>
                    <a:pt x="21336" y="1524"/>
                  </a:moveTo>
                  <a:lnTo>
                    <a:pt x="1524" y="1524"/>
                  </a:lnTo>
                  <a:lnTo>
                    <a:pt x="3048" y="0"/>
                  </a:lnTo>
                  <a:lnTo>
                    <a:pt x="19812" y="0"/>
                  </a:lnTo>
                  <a:lnTo>
                    <a:pt x="21336" y="1524"/>
                  </a:lnTo>
                  <a:close/>
                </a:path>
                <a:path w="22859" h="201295">
                  <a:moveTo>
                    <a:pt x="21336" y="199644"/>
                  </a:moveTo>
                  <a:lnTo>
                    <a:pt x="1524" y="199644"/>
                  </a:lnTo>
                  <a:lnTo>
                    <a:pt x="0" y="198120"/>
                  </a:lnTo>
                  <a:lnTo>
                    <a:pt x="0" y="1524"/>
                  </a:lnTo>
                  <a:lnTo>
                    <a:pt x="22860" y="1524"/>
                  </a:lnTo>
                  <a:lnTo>
                    <a:pt x="22860" y="198120"/>
                  </a:lnTo>
                  <a:lnTo>
                    <a:pt x="21336" y="199644"/>
                  </a:lnTo>
                  <a:close/>
                </a:path>
                <a:path w="22859" h="201295">
                  <a:moveTo>
                    <a:pt x="15240" y="201167"/>
                  </a:moveTo>
                  <a:lnTo>
                    <a:pt x="7620" y="201167"/>
                  </a:lnTo>
                  <a:lnTo>
                    <a:pt x="6096" y="199644"/>
                  </a:lnTo>
                  <a:lnTo>
                    <a:pt x="16764" y="199644"/>
                  </a:lnTo>
                  <a:lnTo>
                    <a:pt x="15240" y="201167"/>
                  </a:lnTo>
                  <a:close/>
                </a:path>
              </a:pathLst>
            </a:custGeom>
            <a:solidFill>
              <a:srgbClr val="000000"/>
            </a:solidFill>
          </p:spPr>
          <p:txBody>
            <a:bodyPr wrap="square" lIns="0" tIns="0" rIns="0" bIns="0" rtlCol="0"/>
            <a:lstStyle/>
            <a:p>
              <a:endParaRPr sz="1588"/>
            </a:p>
          </p:txBody>
        </p:sp>
        <p:pic>
          <p:nvPicPr>
            <p:cNvPr id="9" name="object 9"/>
            <p:cNvPicPr/>
            <p:nvPr/>
          </p:nvPicPr>
          <p:blipFill>
            <a:blip r:embed="rId5" cstate="print"/>
            <a:stretch>
              <a:fillRect/>
            </a:stretch>
          </p:blipFill>
          <p:spPr>
            <a:xfrm>
              <a:off x="1650491" y="3840479"/>
              <a:ext cx="127968" cy="141732"/>
            </a:xfrm>
            <a:prstGeom prst="rect">
              <a:avLst/>
            </a:prstGeom>
          </p:spPr>
        </p:pic>
        <p:pic>
          <p:nvPicPr>
            <p:cNvPr id="10" name="object 10"/>
            <p:cNvPicPr/>
            <p:nvPr/>
          </p:nvPicPr>
          <p:blipFill>
            <a:blip r:embed="rId6" cstate="print"/>
            <a:stretch>
              <a:fillRect/>
            </a:stretch>
          </p:blipFill>
          <p:spPr>
            <a:xfrm>
              <a:off x="1804528" y="3840479"/>
              <a:ext cx="129317" cy="141732"/>
            </a:xfrm>
            <a:prstGeom prst="rect">
              <a:avLst/>
            </a:prstGeom>
          </p:spPr>
        </p:pic>
        <p:pic>
          <p:nvPicPr>
            <p:cNvPr id="11" name="object 11"/>
            <p:cNvPicPr/>
            <p:nvPr/>
          </p:nvPicPr>
          <p:blipFill>
            <a:blip r:embed="rId7" cstate="print"/>
            <a:stretch>
              <a:fillRect/>
            </a:stretch>
          </p:blipFill>
          <p:spPr>
            <a:xfrm>
              <a:off x="1967483" y="3779520"/>
              <a:ext cx="106680" cy="201168"/>
            </a:xfrm>
            <a:prstGeom prst="rect">
              <a:avLst/>
            </a:prstGeom>
          </p:spPr>
        </p:pic>
      </p:grpSp>
      <p:grpSp>
        <p:nvGrpSpPr>
          <p:cNvPr id="12" name="object 12"/>
          <p:cNvGrpSpPr/>
          <p:nvPr/>
        </p:nvGrpSpPr>
        <p:grpSpPr>
          <a:xfrm>
            <a:off x="3563918" y="3359075"/>
            <a:ext cx="188259" cy="154641"/>
            <a:chOff x="2159507" y="3806952"/>
            <a:chExt cx="213360" cy="175260"/>
          </a:xfrm>
        </p:grpSpPr>
        <p:pic>
          <p:nvPicPr>
            <p:cNvPr id="13" name="object 13"/>
            <p:cNvPicPr/>
            <p:nvPr/>
          </p:nvPicPr>
          <p:blipFill>
            <a:blip r:embed="rId8" cstate="print"/>
            <a:stretch>
              <a:fillRect/>
            </a:stretch>
          </p:blipFill>
          <p:spPr>
            <a:xfrm>
              <a:off x="2159507" y="3840480"/>
              <a:ext cx="106680" cy="141732"/>
            </a:xfrm>
            <a:prstGeom prst="rect">
              <a:avLst/>
            </a:prstGeom>
          </p:spPr>
        </p:pic>
        <p:pic>
          <p:nvPicPr>
            <p:cNvPr id="14" name="object 14"/>
            <p:cNvPicPr/>
            <p:nvPr/>
          </p:nvPicPr>
          <p:blipFill>
            <a:blip r:embed="rId9" cstate="print"/>
            <a:stretch>
              <a:fillRect/>
            </a:stretch>
          </p:blipFill>
          <p:spPr>
            <a:xfrm>
              <a:off x="2289047" y="3806952"/>
              <a:ext cx="83820" cy="175260"/>
            </a:xfrm>
            <a:prstGeom prst="rect">
              <a:avLst/>
            </a:prstGeom>
          </p:spPr>
        </p:pic>
      </p:grpSp>
      <p:grpSp>
        <p:nvGrpSpPr>
          <p:cNvPr id="15" name="object 15"/>
          <p:cNvGrpSpPr/>
          <p:nvPr/>
        </p:nvGrpSpPr>
        <p:grpSpPr>
          <a:xfrm>
            <a:off x="3823446" y="3334871"/>
            <a:ext cx="336176" cy="179294"/>
            <a:chOff x="2453639" y="3779520"/>
            <a:chExt cx="381000" cy="203200"/>
          </a:xfrm>
        </p:grpSpPr>
        <p:pic>
          <p:nvPicPr>
            <p:cNvPr id="16" name="object 16"/>
            <p:cNvPicPr/>
            <p:nvPr/>
          </p:nvPicPr>
          <p:blipFill>
            <a:blip r:embed="rId10" cstate="print"/>
            <a:stretch>
              <a:fillRect/>
            </a:stretch>
          </p:blipFill>
          <p:spPr>
            <a:xfrm>
              <a:off x="2453639" y="3806952"/>
              <a:ext cx="83820" cy="175260"/>
            </a:xfrm>
            <a:prstGeom prst="rect">
              <a:avLst/>
            </a:prstGeom>
          </p:spPr>
        </p:pic>
        <p:pic>
          <p:nvPicPr>
            <p:cNvPr id="17" name="object 17"/>
            <p:cNvPicPr/>
            <p:nvPr/>
          </p:nvPicPr>
          <p:blipFill>
            <a:blip r:embed="rId11" cstate="print"/>
            <a:stretch>
              <a:fillRect/>
            </a:stretch>
          </p:blipFill>
          <p:spPr>
            <a:xfrm>
              <a:off x="2569464" y="3779520"/>
              <a:ext cx="111252" cy="201168"/>
            </a:xfrm>
            <a:prstGeom prst="rect">
              <a:avLst/>
            </a:prstGeom>
          </p:spPr>
        </p:pic>
        <p:pic>
          <p:nvPicPr>
            <p:cNvPr id="18" name="object 18"/>
            <p:cNvPicPr/>
            <p:nvPr/>
          </p:nvPicPr>
          <p:blipFill>
            <a:blip r:embed="rId12" cstate="print"/>
            <a:stretch>
              <a:fillRect/>
            </a:stretch>
          </p:blipFill>
          <p:spPr>
            <a:xfrm>
              <a:off x="2715815" y="3840480"/>
              <a:ext cx="118824" cy="141732"/>
            </a:xfrm>
            <a:prstGeom prst="rect">
              <a:avLst/>
            </a:prstGeom>
          </p:spPr>
        </p:pic>
      </p:grpSp>
      <p:pic>
        <p:nvPicPr>
          <p:cNvPr id="19" name="object 19"/>
          <p:cNvPicPr/>
          <p:nvPr/>
        </p:nvPicPr>
        <p:blipFill>
          <a:blip r:embed="rId13" cstate="print"/>
          <a:stretch>
            <a:fillRect/>
          </a:stretch>
        </p:blipFill>
        <p:spPr>
          <a:xfrm>
            <a:off x="4248374" y="3359075"/>
            <a:ext cx="1113416" cy="154641"/>
          </a:xfrm>
          <a:prstGeom prst="rect">
            <a:avLst/>
          </a:prstGeom>
        </p:spPr>
      </p:pic>
      <p:pic>
        <p:nvPicPr>
          <p:cNvPr id="20" name="object 20"/>
          <p:cNvPicPr/>
          <p:nvPr/>
        </p:nvPicPr>
        <p:blipFill>
          <a:blip r:embed="rId14" cstate="print"/>
          <a:stretch>
            <a:fillRect/>
          </a:stretch>
        </p:blipFill>
        <p:spPr>
          <a:xfrm>
            <a:off x="5439883" y="3333526"/>
            <a:ext cx="206985" cy="180190"/>
          </a:xfrm>
          <a:prstGeom prst="rect">
            <a:avLst/>
          </a:prstGeom>
        </p:spPr>
      </p:pic>
      <p:pic>
        <p:nvPicPr>
          <p:cNvPr id="21" name="object 21"/>
          <p:cNvPicPr/>
          <p:nvPr/>
        </p:nvPicPr>
        <p:blipFill>
          <a:blip r:embed="rId15" cstate="print"/>
          <a:stretch>
            <a:fillRect/>
          </a:stretch>
        </p:blipFill>
        <p:spPr>
          <a:xfrm>
            <a:off x="5714104" y="3388658"/>
            <a:ext cx="94129" cy="125058"/>
          </a:xfrm>
          <a:prstGeom prst="rect">
            <a:avLst/>
          </a:prstGeom>
        </p:spPr>
      </p:pic>
      <p:grpSp>
        <p:nvGrpSpPr>
          <p:cNvPr id="22" name="object 22"/>
          <p:cNvGrpSpPr/>
          <p:nvPr/>
        </p:nvGrpSpPr>
        <p:grpSpPr>
          <a:xfrm>
            <a:off x="5895638" y="3334871"/>
            <a:ext cx="583826" cy="221876"/>
            <a:chOff x="4802123" y="3779520"/>
            <a:chExt cx="661670" cy="251460"/>
          </a:xfrm>
        </p:grpSpPr>
        <p:pic>
          <p:nvPicPr>
            <p:cNvPr id="23" name="object 23"/>
            <p:cNvPicPr/>
            <p:nvPr/>
          </p:nvPicPr>
          <p:blipFill>
            <a:blip r:embed="rId16" cstate="print"/>
            <a:stretch>
              <a:fillRect/>
            </a:stretch>
          </p:blipFill>
          <p:spPr>
            <a:xfrm>
              <a:off x="4802123" y="3840480"/>
              <a:ext cx="91440" cy="141732"/>
            </a:xfrm>
            <a:prstGeom prst="rect">
              <a:avLst/>
            </a:prstGeom>
          </p:spPr>
        </p:pic>
        <p:sp>
          <p:nvSpPr>
            <p:cNvPr id="24" name="object 24"/>
            <p:cNvSpPr/>
            <p:nvPr/>
          </p:nvSpPr>
          <p:spPr>
            <a:xfrm>
              <a:off x="4924044" y="3788664"/>
              <a:ext cx="30480" cy="192405"/>
            </a:xfrm>
            <a:custGeom>
              <a:avLst/>
              <a:gdLst/>
              <a:ahLst/>
              <a:cxnLst/>
              <a:rect l="l" t="t" r="r" b="b"/>
              <a:pathLst>
                <a:path w="30479" h="192404">
                  <a:moveTo>
                    <a:pt x="24384" y="54864"/>
                  </a:moveTo>
                  <a:lnTo>
                    <a:pt x="6096" y="54864"/>
                  </a:lnTo>
                  <a:lnTo>
                    <a:pt x="6096" y="53340"/>
                  </a:lnTo>
                  <a:lnTo>
                    <a:pt x="24384" y="53340"/>
                  </a:lnTo>
                  <a:lnTo>
                    <a:pt x="24384" y="54864"/>
                  </a:lnTo>
                  <a:close/>
                </a:path>
                <a:path w="30479" h="192404">
                  <a:moveTo>
                    <a:pt x="25908" y="56388"/>
                  </a:moveTo>
                  <a:lnTo>
                    <a:pt x="4572" y="56388"/>
                  </a:lnTo>
                  <a:lnTo>
                    <a:pt x="4572" y="54864"/>
                  </a:lnTo>
                  <a:lnTo>
                    <a:pt x="25908" y="54864"/>
                  </a:lnTo>
                  <a:lnTo>
                    <a:pt x="25908" y="56388"/>
                  </a:lnTo>
                  <a:close/>
                </a:path>
                <a:path w="30479" h="192404">
                  <a:moveTo>
                    <a:pt x="27432" y="188976"/>
                  </a:moveTo>
                  <a:lnTo>
                    <a:pt x="3048" y="188976"/>
                  </a:lnTo>
                  <a:lnTo>
                    <a:pt x="3048" y="56388"/>
                  </a:lnTo>
                  <a:lnTo>
                    <a:pt x="27432" y="56388"/>
                  </a:lnTo>
                  <a:lnTo>
                    <a:pt x="27432" y="188976"/>
                  </a:lnTo>
                  <a:close/>
                </a:path>
                <a:path w="30479" h="192404">
                  <a:moveTo>
                    <a:pt x="25908" y="190500"/>
                  </a:moveTo>
                  <a:lnTo>
                    <a:pt x="4572" y="190500"/>
                  </a:lnTo>
                  <a:lnTo>
                    <a:pt x="4572" y="188976"/>
                  </a:lnTo>
                  <a:lnTo>
                    <a:pt x="25908" y="188976"/>
                  </a:lnTo>
                  <a:lnTo>
                    <a:pt x="25908" y="190500"/>
                  </a:lnTo>
                  <a:close/>
                </a:path>
                <a:path w="30479" h="192404">
                  <a:moveTo>
                    <a:pt x="19812" y="192024"/>
                  </a:moveTo>
                  <a:lnTo>
                    <a:pt x="10668" y="192024"/>
                  </a:lnTo>
                  <a:lnTo>
                    <a:pt x="9144" y="190500"/>
                  </a:lnTo>
                  <a:lnTo>
                    <a:pt x="21336" y="190500"/>
                  </a:lnTo>
                  <a:lnTo>
                    <a:pt x="19812" y="192024"/>
                  </a:lnTo>
                  <a:close/>
                </a:path>
                <a:path w="30479" h="192404">
                  <a:moveTo>
                    <a:pt x="21336" y="28956"/>
                  </a:moveTo>
                  <a:lnTo>
                    <a:pt x="9144" y="28956"/>
                  </a:lnTo>
                  <a:lnTo>
                    <a:pt x="3048" y="25908"/>
                  </a:lnTo>
                  <a:lnTo>
                    <a:pt x="0" y="19812"/>
                  </a:lnTo>
                  <a:lnTo>
                    <a:pt x="0" y="9144"/>
                  </a:lnTo>
                  <a:lnTo>
                    <a:pt x="1524" y="4572"/>
                  </a:lnTo>
                  <a:lnTo>
                    <a:pt x="3048" y="3048"/>
                  </a:lnTo>
                  <a:lnTo>
                    <a:pt x="9144" y="0"/>
                  </a:lnTo>
                  <a:lnTo>
                    <a:pt x="21336" y="0"/>
                  </a:lnTo>
                  <a:lnTo>
                    <a:pt x="27432" y="3048"/>
                  </a:lnTo>
                  <a:lnTo>
                    <a:pt x="28956" y="4572"/>
                  </a:lnTo>
                  <a:lnTo>
                    <a:pt x="30480" y="9144"/>
                  </a:lnTo>
                  <a:lnTo>
                    <a:pt x="30480" y="19812"/>
                  </a:lnTo>
                  <a:lnTo>
                    <a:pt x="27432" y="25908"/>
                  </a:lnTo>
                  <a:lnTo>
                    <a:pt x="21336" y="28956"/>
                  </a:lnTo>
                  <a:close/>
                </a:path>
              </a:pathLst>
            </a:custGeom>
            <a:solidFill>
              <a:srgbClr val="000000"/>
            </a:solidFill>
          </p:spPr>
          <p:txBody>
            <a:bodyPr wrap="square" lIns="0" tIns="0" rIns="0" bIns="0" rtlCol="0"/>
            <a:lstStyle/>
            <a:p>
              <a:endParaRPr sz="1588"/>
            </a:p>
          </p:txBody>
        </p:sp>
        <p:pic>
          <p:nvPicPr>
            <p:cNvPr id="25" name="object 25"/>
            <p:cNvPicPr/>
            <p:nvPr/>
          </p:nvPicPr>
          <p:blipFill>
            <a:blip r:embed="rId17" cstate="print"/>
            <a:stretch>
              <a:fillRect/>
            </a:stretch>
          </p:blipFill>
          <p:spPr>
            <a:xfrm>
              <a:off x="4994147" y="3840480"/>
              <a:ext cx="111252" cy="140208"/>
            </a:xfrm>
            <a:prstGeom prst="rect">
              <a:avLst/>
            </a:prstGeom>
          </p:spPr>
        </p:pic>
        <p:pic>
          <p:nvPicPr>
            <p:cNvPr id="26" name="object 26"/>
            <p:cNvPicPr/>
            <p:nvPr/>
          </p:nvPicPr>
          <p:blipFill>
            <a:blip r:embed="rId18" cstate="print"/>
            <a:stretch>
              <a:fillRect/>
            </a:stretch>
          </p:blipFill>
          <p:spPr>
            <a:xfrm>
              <a:off x="5134356" y="3840480"/>
              <a:ext cx="121920" cy="190452"/>
            </a:xfrm>
            <a:prstGeom prst="rect">
              <a:avLst/>
            </a:prstGeom>
          </p:spPr>
        </p:pic>
        <p:sp>
          <p:nvSpPr>
            <p:cNvPr id="27" name="object 27"/>
            <p:cNvSpPr/>
            <p:nvPr/>
          </p:nvSpPr>
          <p:spPr>
            <a:xfrm>
              <a:off x="5286755" y="3779520"/>
              <a:ext cx="22860" cy="201295"/>
            </a:xfrm>
            <a:custGeom>
              <a:avLst/>
              <a:gdLst/>
              <a:ahLst/>
              <a:cxnLst/>
              <a:rect l="l" t="t" r="r" b="b"/>
              <a:pathLst>
                <a:path w="22860" h="201295">
                  <a:moveTo>
                    <a:pt x="21336" y="1524"/>
                  </a:moveTo>
                  <a:lnTo>
                    <a:pt x="1524" y="1524"/>
                  </a:lnTo>
                  <a:lnTo>
                    <a:pt x="3048" y="0"/>
                  </a:lnTo>
                  <a:lnTo>
                    <a:pt x="19812" y="0"/>
                  </a:lnTo>
                  <a:lnTo>
                    <a:pt x="21336" y="1524"/>
                  </a:lnTo>
                  <a:close/>
                </a:path>
                <a:path w="22860" h="201295">
                  <a:moveTo>
                    <a:pt x="21336" y="199644"/>
                  </a:moveTo>
                  <a:lnTo>
                    <a:pt x="1524" y="199644"/>
                  </a:lnTo>
                  <a:lnTo>
                    <a:pt x="0" y="198120"/>
                  </a:lnTo>
                  <a:lnTo>
                    <a:pt x="0" y="1524"/>
                  </a:lnTo>
                  <a:lnTo>
                    <a:pt x="22860" y="1524"/>
                  </a:lnTo>
                  <a:lnTo>
                    <a:pt x="22860" y="198120"/>
                  </a:lnTo>
                  <a:lnTo>
                    <a:pt x="21336" y="199644"/>
                  </a:lnTo>
                  <a:close/>
                </a:path>
                <a:path w="22860" h="201295">
                  <a:moveTo>
                    <a:pt x="15240" y="201167"/>
                  </a:moveTo>
                  <a:lnTo>
                    <a:pt x="7620" y="201167"/>
                  </a:lnTo>
                  <a:lnTo>
                    <a:pt x="6096" y="199644"/>
                  </a:lnTo>
                  <a:lnTo>
                    <a:pt x="16764" y="199644"/>
                  </a:lnTo>
                  <a:lnTo>
                    <a:pt x="15240" y="201167"/>
                  </a:lnTo>
                  <a:close/>
                </a:path>
              </a:pathLst>
            </a:custGeom>
            <a:solidFill>
              <a:srgbClr val="000000"/>
            </a:solidFill>
          </p:spPr>
          <p:txBody>
            <a:bodyPr wrap="square" lIns="0" tIns="0" rIns="0" bIns="0" rtlCol="0"/>
            <a:lstStyle/>
            <a:p>
              <a:endParaRPr sz="1588"/>
            </a:p>
          </p:txBody>
        </p:sp>
        <p:pic>
          <p:nvPicPr>
            <p:cNvPr id="28" name="object 28"/>
            <p:cNvPicPr/>
            <p:nvPr/>
          </p:nvPicPr>
          <p:blipFill>
            <a:blip r:embed="rId19" cstate="print"/>
            <a:stretch>
              <a:fillRect/>
            </a:stretch>
          </p:blipFill>
          <p:spPr>
            <a:xfrm>
              <a:off x="5344768" y="3840480"/>
              <a:ext cx="118770" cy="141732"/>
            </a:xfrm>
            <a:prstGeom prst="rect">
              <a:avLst/>
            </a:prstGeom>
          </p:spPr>
        </p:pic>
      </p:grpSp>
      <p:pic>
        <p:nvPicPr>
          <p:cNvPr id="29" name="object 29"/>
          <p:cNvPicPr/>
          <p:nvPr/>
        </p:nvPicPr>
        <p:blipFill>
          <a:blip r:embed="rId20" cstate="print"/>
          <a:stretch>
            <a:fillRect/>
          </a:stretch>
        </p:blipFill>
        <p:spPr>
          <a:xfrm>
            <a:off x="6569336" y="3334871"/>
            <a:ext cx="933226" cy="178846"/>
          </a:xfrm>
          <a:prstGeom prst="rect">
            <a:avLst/>
          </a:prstGeom>
        </p:spPr>
      </p:pic>
      <p:grpSp>
        <p:nvGrpSpPr>
          <p:cNvPr id="30" name="object 30"/>
          <p:cNvGrpSpPr/>
          <p:nvPr/>
        </p:nvGrpSpPr>
        <p:grpSpPr>
          <a:xfrm>
            <a:off x="7583344" y="3388658"/>
            <a:ext cx="243728" cy="125506"/>
            <a:chOff x="6714856" y="3840479"/>
            <a:chExt cx="276225" cy="142240"/>
          </a:xfrm>
        </p:grpSpPr>
        <p:pic>
          <p:nvPicPr>
            <p:cNvPr id="31" name="object 31"/>
            <p:cNvPicPr/>
            <p:nvPr/>
          </p:nvPicPr>
          <p:blipFill>
            <a:blip r:embed="rId21" cstate="print"/>
            <a:stretch>
              <a:fillRect/>
            </a:stretch>
          </p:blipFill>
          <p:spPr>
            <a:xfrm>
              <a:off x="6714856" y="3840479"/>
              <a:ext cx="129327" cy="141732"/>
            </a:xfrm>
            <a:prstGeom prst="rect">
              <a:avLst/>
            </a:prstGeom>
          </p:spPr>
        </p:pic>
        <p:pic>
          <p:nvPicPr>
            <p:cNvPr id="32" name="object 32"/>
            <p:cNvPicPr/>
            <p:nvPr/>
          </p:nvPicPr>
          <p:blipFill>
            <a:blip r:embed="rId22" cstate="print"/>
            <a:stretch>
              <a:fillRect/>
            </a:stretch>
          </p:blipFill>
          <p:spPr>
            <a:xfrm>
              <a:off x="6879336" y="3840480"/>
              <a:ext cx="111252" cy="140208"/>
            </a:xfrm>
            <a:prstGeom prst="rect">
              <a:avLst/>
            </a:prstGeom>
          </p:spPr>
        </p:pic>
      </p:grpSp>
      <p:pic>
        <p:nvPicPr>
          <p:cNvPr id="33" name="object 33"/>
          <p:cNvPicPr/>
          <p:nvPr/>
        </p:nvPicPr>
        <p:blipFill>
          <a:blip r:embed="rId23" cstate="print"/>
          <a:stretch>
            <a:fillRect/>
          </a:stretch>
        </p:blipFill>
        <p:spPr>
          <a:xfrm>
            <a:off x="7915386" y="3388658"/>
            <a:ext cx="94129" cy="125058"/>
          </a:xfrm>
          <a:prstGeom prst="rect">
            <a:avLst/>
          </a:prstGeom>
        </p:spPr>
      </p:pic>
      <p:grpSp>
        <p:nvGrpSpPr>
          <p:cNvPr id="34" name="object 34"/>
          <p:cNvGrpSpPr/>
          <p:nvPr/>
        </p:nvGrpSpPr>
        <p:grpSpPr>
          <a:xfrm>
            <a:off x="8091544" y="3388658"/>
            <a:ext cx="442632" cy="168088"/>
            <a:chOff x="7290816" y="3840479"/>
            <a:chExt cx="501650" cy="190500"/>
          </a:xfrm>
        </p:grpSpPr>
        <p:pic>
          <p:nvPicPr>
            <p:cNvPr id="35" name="object 35"/>
            <p:cNvPicPr/>
            <p:nvPr/>
          </p:nvPicPr>
          <p:blipFill>
            <a:blip r:embed="rId24" cstate="print"/>
            <a:stretch>
              <a:fillRect/>
            </a:stretch>
          </p:blipFill>
          <p:spPr>
            <a:xfrm>
              <a:off x="7290816" y="3840479"/>
              <a:ext cx="256032" cy="141732"/>
            </a:xfrm>
            <a:prstGeom prst="rect">
              <a:avLst/>
            </a:prstGeom>
          </p:spPr>
        </p:pic>
        <p:pic>
          <p:nvPicPr>
            <p:cNvPr id="36" name="object 36"/>
            <p:cNvPicPr/>
            <p:nvPr/>
          </p:nvPicPr>
          <p:blipFill>
            <a:blip r:embed="rId25" cstate="print"/>
            <a:stretch>
              <a:fillRect/>
            </a:stretch>
          </p:blipFill>
          <p:spPr>
            <a:xfrm>
              <a:off x="7581900" y="3840479"/>
              <a:ext cx="210311" cy="190500"/>
            </a:xfrm>
            <a:prstGeom prst="rect">
              <a:avLst/>
            </a:prstGeom>
          </p:spPr>
        </p:pic>
      </p:grpSp>
      <p:grpSp>
        <p:nvGrpSpPr>
          <p:cNvPr id="37" name="object 37"/>
          <p:cNvGrpSpPr/>
          <p:nvPr/>
        </p:nvGrpSpPr>
        <p:grpSpPr>
          <a:xfrm>
            <a:off x="8606565" y="3334871"/>
            <a:ext cx="532840" cy="179294"/>
            <a:chOff x="7874507" y="3779520"/>
            <a:chExt cx="603885" cy="203200"/>
          </a:xfrm>
        </p:grpSpPr>
        <p:pic>
          <p:nvPicPr>
            <p:cNvPr id="38" name="object 38"/>
            <p:cNvPicPr/>
            <p:nvPr/>
          </p:nvPicPr>
          <p:blipFill>
            <a:blip r:embed="rId26" cstate="print"/>
            <a:stretch>
              <a:fillRect/>
            </a:stretch>
          </p:blipFill>
          <p:spPr>
            <a:xfrm>
              <a:off x="7874507" y="3840480"/>
              <a:ext cx="91440" cy="141732"/>
            </a:xfrm>
            <a:prstGeom prst="rect">
              <a:avLst/>
            </a:prstGeom>
          </p:spPr>
        </p:pic>
        <p:pic>
          <p:nvPicPr>
            <p:cNvPr id="39" name="object 39"/>
            <p:cNvPicPr/>
            <p:nvPr/>
          </p:nvPicPr>
          <p:blipFill>
            <a:blip r:embed="rId27" cstate="print"/>
            <a:stretch>
              <a:fillRect/>
            </a:stretch>
          </p:blipFill>
          <p:spPr>
            <a:xfrm>
              <a:off x="7999475" y="3779520"/>
              <a:ext cx="111252" cy="201168"/>
            </a:xfrm>
            <a:prstGeom prst="rect">
              <a:avLst/>
            </a:prstGeom>
          </p:spPr>
        </p:pic>
        <p:pic>
          <p:nvPicPr>
            <p:cNvPr id="40" name="object 40"/>
            <p:cNvPicPr/>
            <p:nvPr/>
          </p:nvPicPr>
          <p:blipFill>
            <a:blip r:embed="rId28" cstate="print"/>
            <a:stretch>
              <a:fillRect/>
            </a:stretch>
          </p:blipFill>
          <p:spPr>
            <a:xfrm>
              <a:off x="8145882" y="3840479"/>
              <a:ext cx="129327" cy="141732"/>
            </a:xfrm>
            <a:prstGeom prst="rect">
              <a:avLst/>
            </a:prstGeom>
          </p:spPr>
        </p:pic>
        <p:pic>
          <p:nvPicPr>
            <p:cNvPr id="41" name="object 41"/>
            <p:cNvPicPr/>
            <p:nvPr/>
          </p:nvPicPr>
          <p:blipFill>
            <a:blip r:embed="rId29" cstate="print"/>
            <a:stretch>
              <a:fillRect/>
            </a:stretch>
          </p:blipFill>
          <p:spPr>
            <a:xfrm>
              <a:off x="8308847" y="3806952"/>
              <a:ext cx="169164" cy="175260"/>
            </a:xfrm>
            <a:prstGeom prst="rect">
              <a:avLst/>
            </a:prstGeom>
          </p:spPr>
        </p:pic>
      </p:grpSp>
      <p:grpSp>
        <p:nvGrpSpPr>
          <p:cNvPr id="42" name="object 42"/>
          <p:cNvGrpSpPr/>
          <p:nvPr/>
        </p:nvGrpSpPr>
        <p:grpSpPr>
          <a:xfrm>
            <a:off x="9210339" y="3342939"/>
            <a:ext cx="465604" cy="170890"/>
            <a:chOff x="8558783" y="3788664"/>
            <a:chExt cx="527685" cy="193675"/>
          </a:xfrm>
        </p:grpSpPr>
        <p:pic>
          <p:nvPicPr>
            <p:cNvPr id="43" name="object 43"/>
            <p:cNvPicPr/>
            <p:nvPr/>
          </p:nvPicPr>
          <p:blipFill>
            <a:blip r:embed="rId30" cstate="print"/>
            <a:stretch>
              <a:fillRect/>
            </a:stretch>
          </p:blipFill>
          <p:spPr>
            <a:xfrm>
              <a:off x="8558783" y="3806952"/>
              <a:ext cx="85344" cy="175260"/>
            </a:xfrm>
            <a:prstGeom prst="rect">
              <a:avLst/>
            </a:prstGeom>
          </p:spPr>
        </p:pic>
        <p:sp>
          <p:nvSpPr>
            <p:cNvPr id="44" name="object 44"/>
            <p:cNvSpPr/>
            <p:nvPr/>
          </p:nvSpPr>
          <p:spPr>
            <a:xfrm>
              <a:off x="8671559" y="3788664"/>
              <a:ext cx="29209" cy="192405"/>
            </a:xfrm>
            <a:custGeom>
              <a:avLst/>
              <a:gdLst/>
              <a:ahLst/>
              <a:cxnLst/>
              <a:rect l="l" t="t" r="r" b="b"/>
              <a:pathLst>
                <a:path w="29209" h="192404">
                  <a:moveTo>
                    <a:pt x="24384" y="54864"/>
                  </a:moveTo>
                  <a:lnTo>
                    <a:pt x="4572" y="54864"/>
                  </a:lnTo>
                  <a:lnTo>
                    <a:pt x="6096" y="53340"/>
                  </a:lnTo>
                  <a:lnTo>
                    <a:pt x="22860" y="53340"/>
                  </a:lnTo>
                  <a:lnTo>
                    <a:pt x="24384" y="54864"/>
                  </a:lnTo>
                  <a:close/>
                </a:path>
                <a:path w="29209" h="192404">
                  <a:moveTo>
                    <a:pt x="24384" y="190500"/>
                  </a:moveTo>
                  <a:lnTo>
                    <a:pt x="4572" y="190500"/>
                  </a:lnTo>
                  <a:lnTo>
                    <a:pt x="3048" y="188976"/>
                  </a:lnTo>
                  <a:lnTo>
                    <a:pt x="3048" y="54864"/>
                  </a:lnTo>
                  <a:lnTo>
                    <a:pt x="25908" y="54864"/>
                  </a:lnTo>
                  <a:lnTo>
                    <a:pt x="25908" y="188976"/>
                  </a:lnTo>
                  <a:lnTo>
                    <a:pt x="24384" y="190500"/>
                  </a:lnTo>
                  <a:close/>
                </a:path>
                <a:path w="29209" h="192404">
                  <a:moveTo>
                    <a:pt x="18288" y="192024"/>
                  </a:moveTo>
                  <a:lnTo>
                    <a:pt x="10668" y="192024"/>
                  </a:lnTo>
                  <a:lnTo>
                    <a:pt x="9144" y="190500"/>
                  </a:lnTo>
                  <a:lnTo>
                    <a:pt x="19812" y="190500"/>
                  </a:lnTo>
                  <a:lnTo>
                    <a:pt x="18288" y="192024"/>
                  </a:lnTo>
                  <a:close/>
                </a:path>
                <a:path w="29209" h="192404">
                  <a:moveTo>
                    <a:pt x="19812" y="28956"/>
                  </a:moveTo>
                  <a:lnTo>
                    <a:pt x="9144" y="28956"/>
                  </a:lnTo>
                  <a:lnTo>
                    <a:pt x="4572" y="27432"/>
                  </a:lnTo>
                  <a:lnTo>
                    <a:pt x="3048" y="25908"/>
                  </a:lnTo>
                  <a:lnTo>
                    <a:pt x="0" y="19812"/>
                  </a:lnTo>
                  <a:lnTo>
                    <a:pt x="0" y="9144"/>
                  </a:lnTo>
                  <a:lnTo>
                    <a:pt x="1524" y="4572"/>
                  </a:lnTo>
                  <a:lnTo>
                    <a:pt x="4572" y="1524"/>
                  </a:lnTo>
                  <a:lnTo>
                    <a:pt x="9144" y="0"/>
                  </a:lnTo>
                  <a:lnTo>
                    <a:pt x="19812" y="0"/>
                  </a:lnTo>
                  <a:lnTo>
                    <a:pt x="24384" y="1524"/>
                  </a:lnTo>
                  <a:lnTo>
                    <a:pt x="25908" y="3048"/>
                  </a:lnTo>
                  <a:lnTo>
                    <a:pt x="28956" y="4572"/>
                  </a:lnTo>
                  <a:lnTo>
                    <a:pt x="28956" y="22860"/>
                  </a:lnTo>
                  <a:lnTo>
                    <a:pt x="24384" y="27432"/>
                  </a:lnTo>
                  <a:lnTo>
                    <a:pt x="19812" y="28956"/>
                  </a:lnTo>
                  <a:close/>
                </a:path>
              </a:pathLst>
            </a:custGeom>
            <a:solidFill>
              <a:srgbClr val="000000"/>
            </a:solidFill>
          </p:spPr>
          <p:txBody>
            <a:bodyPr wrap="square" lIns="0" tIns="0" rIns="0" bIns="0" rtlCol="0"/>
            <a:lstStyle/>
            <a:p>
              <a:endParaRPr sz="1588"/>
            </a:p>
          </p:txBody>
        </p:sp>
        <p:pic>
          <p:nvPicPr>
            <p:cNvPr id="45" name="object 45"/>
            <p:cNvPicPr/>
            <p:nvPr/>
          </p:nvPicPr>
          <p:blipFill>
            <a:blip r:embed="rId31" cstate="print"/>
            <a:stretch>
              <a:fillRect/>
            </a:stretch>
          </p:blipFill>
          <p:spPr>
            <a:xfrm>
              <a:off x="8741663" y="3840480"/>
              <a:ext cx="192024" cy="140208"/>
            </a:xfrm>
            <a:prstGeom prst="rect">
              <a:avLst/>
            </a:prstGeom>
          </p:spPr>
        </p:pic>
        <p:pic>
          <p:nvPicPr>
            <p:cNvPr id="46" name="object 46"/>
            <p:cNvPicPr/>
            <p:nvPr/>
          </p:nvPicPr>
          <p:blipFill>
            <a:blip r:embed="rId32" cstate="print"/>
            <a:stretch>
              <a:fillRect/>
            </a:stretch>
          </p:blipFill>
          <p:spPr>
            <a:xfrm>
              <a:off x="8967316" y="3840480"/>
              <a:ext cx="118770" cy="141732"/>
            </a:xfrm>
            <a:prstGeom prst="rect">
              <a:avLst/>
            </a:prstGeom>
          </p:spPr>
        </p:pic>
      </p:grpSp>
      <p:grpSp>
        <p:nvGrpSpPr>
          <p:cNvPr id="47" name="object 47"/>
          <p:cNvGrpSpPr/>
          <p:nvPr/>
        </p:nvGrpSpPr>
        <p:grpSpPr>
          <a:xfrm>
            <a:off x="9756290" y="3334870"/>
            <a:ext cx="556932" cy="212912"/>
            <a:chOff x="9177528" y="3779520"/>
            <a:chExt cx="631190" cy="241300"/>
          </a:xfrm>
        </p:grpSpPr>
        <p:pic>
          <p:nvPicPr>
            <p:cNvPr id="48" name="object 48"/>
            <p:cNvPicPr/>
            <p:nvPr/>
          </p:nvPicPr>
          <p:blipFill>
            <a:blip r:embed="rId33" cstate="print"/>
            <a:stretch>
              <a:fillRect/>
            </a:stretch>
          </p:blipFill>
          <p:spPr>
            <a:xfrm>
              <a:off x="9177528" y="3840480"/>
              <a:ext cx="91440" cy="141732"/>
            </a:xfrm>
            <a:prstGeom prst="rect">
              <a:avLst/>
            </a:prstGeom>
          </p:spPr>
        </p:pic>
        <p:pic>
          <p:nvPicPr>
            <p:cNvPr id="49" name="object 49"/>
            <p:cNvPicPr/>
            <p:nvPr/>
          </p:nvPicPr>
          <p:blipFill>
            <a:blip r:embed="rId34" cstate="print"/>
            <a:stretch>
              <a:fillRect/>
            </a:stretch>
          </p:blipFill>
          <p:spPr>
            <a:xfrm>
              <a:off x="9293352" y="3840480"/>
              <a:ext cx="102108" cy="141732"/>
            </a:xfrm>
            <a:prstGeom prst="rect">
              <a:avLst/>
            </a:prstGeom>
          </p:spPr>
        </p:pic>
        <p:pic>
          <p:nvPicPr>
            <p:cNvPr id="50" name="object 50"/>
            <p:cNvPicPr/>
            <p:nvPr/>
          </p:nvPicPr>
          <p:blipFill>
            <a:blip r:embed="rId35" cstate="print"/>
            <a:stretch>
              <a:fillRect/>
            </a:stretch>
          </p:blipFill>
          <p:spPr>
            <a:xfrm>
              <a:off x="9416796" y="3840480"/>
              <a:ext cx="105156" cy="141732"/>
            </a:xfrm>
            <a:prstGeom prst="rect">
              <a:avLst/>
            </a:prstGeom>
          </p:spPr>
        </p:pic>
        <p:sp>
          <p:nvSpPr>
            <p:cNvPr id="51" name="object 51"/>
            <p:cNvSpPr/>
            <p:nvPr/>
          </p:nvSpPr>
          <p:spPr>
            <a:xfrm>
              <a:off x="9564624" y="3779520"/>
              <a:ext cx="24765" cy="201295"/>
            </a:xfrm>
            <a:custGeom>
              <a:avLst/>
              <a:gdLst/>
              <a:ahLst/>
              <a:cxnLst/>
              <a:rect l="l" t="t" r="r" b="b"/>
              <a:pathLst>
                <a:path w="24765" h="201295">
                  <a:moveTo>
                    <a:pt x="21336" y="1524"/>
                  </a:moveTo>
                  <a:lnTo>
                    <a:pt x="3048" y="1524"/>
                  </a:lnTo>
                  <a:lnTo>
                    <a:pt x="4572" y="0"/>
                  </a:lnTo>
                  <a:lnTo>
                    <a:pt x="21336" y="0"/>
                  </a:lnTo>
                  <a:lnTo>
                    <a:pt x="21336" y="1524"/>
                  </a:lnTo>
                  <a:close/>
                </a:path>
                <a:path w="24765" h="201295">
                  <a:moveTo>
                    <a:pt x="22860" y="199644"/>
                  </a:moveTo>
                  <a:lnTo>
                    <a:pt x="1524" y="199644"/>
                  </a:lnTo>
                  <a:lnTo>
                    <a:pt x="1524" y="198120"/>
                  </a:lnTo>
                  <a:lnTo>
                    <a:pt x="0" y="196596"/>
                  </a:lnTo>
                  <a:lnTo>
                    <a:pt x="0" y="3048"/>
                  </a:lnTo>
                  <a:lnTo>
                    <a:pt x="1524" y="3048"/>
                  </a:lnTo>
                  <a:lnTo>
                    <a:pt x="1524" y="1524"/>
                  </a:lnTo>
                  <a:lnTo>
                    <a:pt x="24384" y="1524"/>
                  </a:lnTo>
                  <a:lnTo>
                    <a:pt x="24384" y="198120"/>
                  </a:lnTo>
                  <a:lnTo>
                    <a:pt x="22860" y="198120"/>
                  </a:lnTo>
                  <a:lnTo>
                    <a:pt x="22860" y="199644"/>
                  </a:lnTo>
                  <a:close/>
                </a:path>
                <a:path w="24765" h="201295">
                  <a:moveTo>
                    <a:pt x="16764" y="201167"/>
                  </a:moveTo>
                  <a:lnTo>
                    <a:pt x="7620" y="201167"/>
                  </a:lnTo>
                  <a:lnTo>
                    <a:pt x="6096" y="199644"/>
                  </a:lnTo>
                  <a:lnTo>
                    <a:pt x="18288" y="199644"/>
                  </a:lnTo>
                  <a:lnTo>
                    <a:pt x="16764" y="201167"/>
                  </a:lnTo>
                  <a:close/>
                </a:path>
              </a:pathLst>
            </a:custGeom>
            <a:solidFill>
              <a:srgbClr val="000000"/>
            </a:solidFill>
          </p:spPr>
          <p:txBody>
            <a:bodyPr wrap="square" lIns="0" tIns="0" rIns="0" bIns="0" rtlCol="0"/>
            <a:lstStyle/>
            <a:p>
              <a:endParaRPr sz="1588"/>
            </a:p>
          </p:txBody>
        </p:sp>
        <p:pic>
          <p:nvPicPr>
            <p:cNvPr id="52" name="object 52"/>
            <p:cNvPicPr/>
            <p:nvPr/>
          </p:nvPicPr>
          <p:blipFill>
            <a:blip r:embed="rId36" cstate="print"/>
            <a:stretch>
              <a:fillRect/>
            </a:stretch>
          </p:blipFill>
          <p:spPr>
            <a:xfrm>
              <a:off x="9624152" y="3840480"/>
              <a:ext cx="184311" cy="179832"/>
            </a:xfrm>
            <a:prstGeom prst="rect">
              <a:avLst/>
            </a:prstGeom>
          </p:spPr>
        </p:pic>
      </p:grpSp>
      <p:grpSp>
        <p:nvGrpSpPr>
          <p:cNvPr id="53" name="object 53"/>
          <p:cNvGrpSpPr/>
          <p:nvPr/>
        </p:nvGrpSpPr>
        <p:grpSpPr>
          <a:xfrm>
            <a:off x="2488154" y="3657599"/>
            <a:ext cx="121024" cy="170890"/>
            <a:chOff x="940308" y="4145279"/>
            <a:chExt cx="137160" cy="193675"/>
          </a:xfrm>
        </p:grpSpPr>
        <p:sp>
          <p:nvSpPr>
            <p:cNvPr id="54" name="object 54"/>
            <p:cNvSpPr/>
            <p:nvPr/>
          </p:nvSpPr>
          <p:spPr>
            <a:xfrm>
              <a:off x="940308" y="4145279"/>
              <a:ext cx="30480" cy="192405"/>
            </a:xfrm>
            <a:custGeom>
              <a:avLst/>
              <a:gdLst/>
              <a:ahLst/>
              <a:cxnLst/>
              <a:rect l="l" t="t" r="r" b="b"/>
              <a:pathLst>
                <a:path w="30480" h="192404">
                  <a:moveTo>
                    <a:pt x="22860" y="54864"/>
                  </a:moveTo>
                  <a:lnTo>
                    <a:pt x="7620" y="54864"/>
                  </a:lnTo>
                  <a:lnTo>
                    <a:pt x="9144" y="53340"/>
                  </a:lnTo>
                  <a:lnTo>
                    <a:pt x="21336" y="53340"/>
                  </a:lnTo>
                  <a:lnTo>
                    <a:pt x="22860" y="54864"/>
                  </a:lnTo>
                  <a:close/>
                </a:path>
                <a:path w="30480" h="192404">
                  <a:moveTo>
                    <a:pt x="25908" y="56388"/>
                  </a:moveTo>
                  <a:lnTo>
                    <a:pt x="4572" y="56388"/>
                  </a:lnTo>
                  <a:lnTo>
                    <a:pt x="4572" y="54864"/>
                  </a:lnTo>
                  <a:lnTo>
                    <a:pt x="25908" y="54864"/>
                  </a:lnTo>
                  <a:lnTo>
                    <a:pt x="25908" y="56388"/>
                  </a:lnTo>
                  <a:close/>
                </a:path>
                <a:path w="30480" h="192404">
                  <a:moveTo>
                    <a:pt x="25908" y="190500"/>
                  </a:moveTo>
                  <a:lnTo>
                    <a:pt x="4572" y="190500"/>
                  </a:lnTo>
                  <a:lnTo>
                    <a:pt x="4572" y="188976"/>
                  </a:lnTo>
                  <a:lnTo>
                    <a:pt x="3048" y="188976"/>
                  </a:lnTo>
                  <a:lnTo>
                    <a:pt x="3048" y="56388"/>
                  </a:lnTo>
                  <a:lnTo>
                    <a:pt x="27432" y="56388"/>
                  </a:lnTo>
                  <a:lnTo>
                    <a:pt x="27432" y="188976"/>
                  </a:lnTo>
                  <a:lnTo>
                    <a:pt x="25908" y="190500"/>
                  </a:lnTo>
                  <a:close/>
                </a:path>
                <a:path w="30480" h="192404">
                  <a:moveTo>
                    <a:pt x="22860" y="192024"/>
                  </a:moveTo>
                  <a:lnTo>
                    <a:pt x="7620" y="192024"/>
                  </a:lnTo>
                  <a:lnTo>
                    <a:pt x="6096" y="190500"/>
                  </a:lnTo>
                  <a:lnTo>
                    <a:pt x="24384" y="190500"/>
                  </a:lnTo>
                  <a:lnTo>
                    <a:pt x="22860" y="192024"/>
                  </a:lnTo>
                  <a:close/>
                </a:path>
                <a:path w="30480" h="192404">
                  <a:moveTo>
                    <a:pt x="21336" y="28956"/>
                  </a:moveTo>
                  <a:lnTo>
                    <a:pt x="9144" y="28956"/>
                  </a:lnTo>
                  <a:lnTo>
                    <a:pt x="3048" y="25908"/>
                  </a:lnTo>
                  <a:lnTo>
                    <a:pt x="1524" y="24384"/>
                  </a:lnTo>
                  <a:lnTo>
                    <a:pt x="0" y="19812"/>
                  </a:lnTo>
                  <a:lnTo>
                    <a:pt x="0" y="9144"/>
                  </a:lnTo>
                  <a:lnTo>
                    <a:pt x="1524" y="6096"/>
                  </a:lnTo>
                  <a:lnTo>
                    <a:pt x="6096" y="1524"/>
                  </a:lnTo>
                  <a:lnTo>
                    <a:pt x="9144" y="0"/>
                  </a:lnTo>
                  <a:lnTo>
                    <a:pt x="21336" y="0"/>
                  </a:lnTo>
                  <a:lnTo>
                    <a:pt x="27432" y="3048"/>
                  </a:lnTo>
                  <a:lnTo>
                    <a:pt x="30480" y="9144"/>
                  </a:lnTo>
                  <a:lnTo>
                    <a:pt x="30480" y="19812"/>
                  </a:lnTo>
                  <a:lnTo>
                    <a:pt x="28956" y="24384"/>
                  </a:lnTo>
                  <a:lnTo>
                    <a:pt x="27432" y="25908"/>
                  </a:lnTo>
                  <a:lnTo>
                    <a:pt x="21336" y="28956"/>
                  </a:lnTo>
                  <a:close/>
                </a:path>
              </a:pathLst>
            </a:custGeom>
            <a:solidFill>
              <a:srgbClr val="000000"/>
            </a:solidFill>
          </p:spPr>
          <p:txBody>
            <a:bodyPr wrap="square" lIns="0" tIns="0" rIns="0" bIns="0" rtlCol="0"/>
            <a:lstStyle/>
            <a:p>
              <a:endParaRPr sz="1588"/>
            </a:p>
          </p:txBody>
        </p:sp>
        <p:pic>
          <p:nvPicPr>
            <p:cNvPr id="55" name="object 55"/>
            <p:cNvPicPr/>
            <p:nvPr/>
          </p:nvPicPr>
          <p:blipFill>
            <a:blip r:embed="rId37" cstate="print"/>
            <a:stretch>
              <a:fillRect/>
            </a:stretch>
          </p:blipFill>
          <p:spPr>
            <a:xfrm>
              <a:off x="993648" y="4165091"/>
              <a:ext cx="83820" cy="173736"/>
            </a:xfrm>
            <a:prstGeom prst="rect">
              <a:avLst/>
            </a:prstGeom>
          </p:spPr>
        </p:pic>
      </p:grpSp>
      <p:grpSp>
        <p:nvGrpSpPr>
          <p:cNvPr id="56" name="object 56"/>
          <p:cNvGrpSpPr/>
          <p:nvPr/>
        </p:nvGrpSpPr>
        <p:grpSpPr>
          <a:xfrm>
            <a:off x="2681792" y="3648186"/>
            <a:ext cx="244849" cy="180415"/>
            <a:chOff x="1159764" y="4134611"/>
            <a:chExt cx="277495" cy="204470"/>
          </a:xfrm>
        </p:grpSpPr>
        <p:pic>
          <p:nvPicPr>
            <p:cNvPr id="57" name="object 57"/>
            <p:cNvPicPr/>
            <p:nvPr/>
          </p:nvPicPr>
          <p:blipFill>
            <a:blip r:embed="rId38" cstate="print"/>
            <a:stretch>
              <a:fillRect/>
            </a:stretch>
          </p:blipFill>
          <p:spPr>
            <a:xfrm>
              <a:off x="1159764" y="4134611"/>
              <a:ext cx="219456" cy="204215"/>
            </a:xfrm>
            <a:prstGeom prst="rect">
              <a:avLst/>
            </a:prstGeom>
          </p:spPr>
        </p:pic>
        <p:sp>
          <p:nvSpPr>
            <p:cNvPr id="58" name="object 58"/>
            <p:cNvSpPr/>
            <p:nvPr/>
          </p:nvSpPr>
          <p:spPr>
            <a:xfrm>
              <a:off x="1412748" y="4136148"/>
              <a:ext cx="24765" cy="201295"/>
            </a:xfrm>
            <a:custGeom>
              <a:avLst/>
              <a:gdLst/>
              <a:ahLst/>
              <a:cxnLst/>
              <a:rect l="l" t="t" r="r" b="b"/>
              <a:pathLst>
                <a:path w="24765" h="201295">
                  <a:moveTo>
                    <a:pt x="24384" y="3048"/>
                  </a:moveTo>
                  <a:lnTo>
                    <a:pt x="22860" y="3048"/>
                  </a:lnTo>
                  <a:lnTo>
                    <a:pt x="22860" y="1524"/>
                  </a:lnTo>
                  <a:lnTo>
                    <a:pt x="21336" y="1524"/>
                  </a:lnTo>
                  <a:lnTo>
                    <a:pt x="19812" y="0"/>
                  </a:lnTo>
                  <a:lnTo>
                    <a:pt x="4572" y="0"/>
                  </a:lnTo>
                  <a:lnTo>
                    <a:pt x="3048" y="1524"/>
                  </a:lnTo>
                  <a:lnTo>
                    <a:pt x="1524" y="1524"/>
                  </a:lnTo>
                  <a:lnTo>
                    <a:pt x="1524" y="3048"/>
                  </a:lnTo>
                  <a:lnTo>
                    <a:pt x="0" y="3048"/>
                  </a:lnTo>
                  <a:lnTo>
                    <a:pt x="0" y="198120"/>
                  </a:lnTo>
                  <a:lnTo>
                    <a:pt x="1524" y="198120"/>
                  </a:lnTo>
                  <a:lnTo>
                    <a:pt x="1524" y="199644"/>
                  </a:lnTo>
                  <a:lnTo>
                    <a:pt x="3048" y="199644"/>
                  </a:lnTo>
                  <a:lnTo>
                    <a:pt x="4572" y="201168"/>
                  </a:lnTo>
                  <a:lnTo>
                    <a:pt x="19812" y="201168"/>
                  </a:lnTo>
                  <a:lnTo>
                    <a:pt x="21336" y="199644"/>
                  </a:lnTo>
                  <a:lnTo>
                    <a:pt x="22860" y="199644"/>
                  </a:lnTo>
                  <a:lnTo>
                    <a:pt x="22860" y="198120"/>
                  </a:lnTo>
                  <a:lnTo>
                    <a:pt x="24384" y="198120"/>
                  </a:lnTo>
                  <a:lnTo>
                    <a:pt x="24384" y="3048"/>
                  </a:lnTo>
                  <a:close/>
                </a:path>
              </a:pathLst>
            </a:custGeom>
            <a:solidFill>
              <a:srgbClr val="000000"/>
            </a:solidFill>
          </p:spPr>
          <p:txBody>
            <a:bodyPr wrap="square" lIns="0" tIns="0" rIns="0" bIns="0" rtlCol="0"/>
            <a:lstStyle/>
            <a:p>
              <a:endParaRPr sz="1588"/>
            </a:p>
          </p:txBody>
        </p:sp>
      </p:grpSp>
      <p:grpSp>
        <p:nvGrpSpPr>
          <p:cNvPr id="59" name="object 59"/>
          <p:cNvGrpSpPr/>
          <p:nvPr/>
        </p:nvGrpSpPr>
        <p:grpSpPr>
          <a:xfrm>
            <a:off x="2964179" y="3649531"/>
            <a:ext cx="449356" cy="179294"/>
            <a:chOff x="1479803" y="4136135"/>
            <a:chExt cx="509270" cy="203200"/>
          </a:xfrm>
        </p:grpSpPr>
        <p:sp>
          <p:nvSpPr>
            <p:cNvPr id="60" name="object 60"/>
            <p:cNvSpPr/>
            <p:nvPr/>
          </p:nvSpPr>
          <p:spPr>
            <a:xfrm>
              <a:off x="1479791" y="4136148"/>
              <a:ext cx="24765" cy="201295"/>
            </a:xfrm>
            <a:custGeom>
              <a:avLst/>
              <a:gdLst/>
              <a:ahLst/>
              <a:cxnLst/>
              <a:rect l="l" t="t" r="r" b="b"/>
              <a:pathLst>
                <a:path w="24765" h="201295">
                  <a:moveTo>
                    <a:pt x="19812" y="0"/>
                  </a:moveTo>
                  <a:lnTo>
                    <a:pt x="4572" y="0"/>
                  </a:lnTo>
                  <a:lnTo>
                    <a:pt x="3048" y="1524"/>
                  </a:lnTo>
                  <a:lnTo>
                    <a:pt x="19812" y="1524"/>
                  </a:lnTo>
                  <a:lnTo>
                    <a:pt x="19812" y="0"/>
                  </a:lnTo>
                  <a:close/>
                </a:path>
                <a:path w="24765" h="201295">
                  <a:moveTo>
                    <a:pt x="24384" y="3302"/>
                  </a:moveTo>
                  <a:lnTo>
                    <a:pt x="22860" y="3302"/>
                  </a:lnTo>
                  <a:lnTo>
                    <a:pt x="22860" y="2032"/>
                  </a:lnTo>
                  <a:lnTo>
                    <a:pt x="381" y="2032"/>
                  </a:lnTo>
                  <a:lnTo>
                    <a:pt x="381" y="3302"/>
                  </a:lnTo>
                  <a:lnTo>
                    <a:pt x="0" y="3302"/>
                  </a:lnTo>
                  <a:lnTo>
                    <a:pt x="0" y="197612"/>
                  </a:lnTo>
                  <a:lnTo>
                    <a:pt x="762" y="197612"/>
                  </a:lnTo>
                  <a:lnTo>
                    <a:pt x="762" y="200152"/>
                  </a:lnTo>
                  <a:lnTo>
                    <a:pt x="3556" y="200152"/>
                  </a:lnTo>
                  <a:lnTo>
                    <a:pt x="4572" y="201168"/>
                  </a:lnTo>
                  <a:lnTo>
                    <a:pt x="19812" y="201168"/>
                  </a:lnTo>
                  <a:lnTo>
                    <a:pt x="19812" y="200152"/>
                  </a:lnTo>
                  <a:lnTo>
                    <a:pt x="22860" y="200152"/>
                  </a:lnTo>
                  <a:lnTo>
                    <a:pt x="22860" y="197612"/>
                  </a:lnTo>
                  <a:lnTo>
                    <a:pt x="24384" y="197612"/>
                  </a:lnTo>
                  <a:lnTo>
                    <a:pt x="24384" y="3302"/>
                  </a:lnTo>
                  <a:close/>
                </a:path>
              </a:pathLst>
            </a:custGeom>
            <a:solidFill>
              <a:srgbClr val="000000"/>
            </a:solidFill>
          </p:spPr>
          <p:txBody>
            <a:bodyPr wrap="square" lIns="0" tIns="0" rIns="0" bIns="0" rtlCol="0"/>
            <a:lstStyle/>
            <a:p>
              <a:endParaRPr sz="1588"/>
            </a:p>
          </p:txBody>
        </p:sp>
        <p:pic>
          <p:nvPicPr>
            <p:cNvPr id="61" name="object 61"/>
            <p:cNvPicPr/>
            <p:nvPr/>
          </p:nvPicPr>
          <p:blipFill>
            <a:blip r:embed="rId39" cstate="print"/>
            <a:stretch>
              <a:fillRect/>
            </a:stretch>
          </p:blipFill>
          <p:spPr>
            <a:xfrm>
              <a:off x="1537715" y="4197095"/>
              <a:ext cx="451103" cy="141732"/>
            </a:xfrm>
            <a:prstGeom prst="rect">
              <a:avLst/>
            </a:prstGeom>
          </p:spPr>
        </p:pic>
      </p:grpSp>
      <p:pic>
        <p:nvPicPr>
          <p:cNvPr id="62" name="object 62"/>
          <p:cNvPicPr/>
          <p:nvPr/>
        </p:nvPicPr>
        <p:blipFill>
          <a:blip r:embed="rId40" cstate="print"/>
          <a:stretch>
            <a:fillRect/>
          </a:stretch>
        </p:blipFill>
        <p:spPr>
          <a:xfrm>
            <a:off x="3493994" y="3703320"/>
            <a:ext cx="94129" cy="125058"/>
          </a:xfrm>
          <a:prstGeom prst="rect">
            <a:avLst/>
          </a:prstGeom>
        </p:spPr>
      </p:pic>
      <p:pic>
        <p:nvPicPr>
          <p:cNvPr id="63" name="object 63"/>
          <p:cNvPicPr/>
          <p:nvPr/>
        </p:nvPicPr>
        <p:blipFill>
          <a:blip r:embed="rId41" cstate="print"/>
          <a:stretch>
            <a:fillRect/>
          </a:stretch>
        </p:blipFill>
        <p:spPr>
          <a:xfrm>
            <a:off x="3677147" y="3657599"/>
            <a:ext cx="914126" cy="170778"/>
          </a:xfrm>
          <a:prstGeom prst="rect">
            <a:avLst/>
          </a:prstGeom>
        </p:spPr>
      </p:pic>
      <p:pic>
        <p:nvPicPr>
          <p:cNvPr id="64" name="object 64"/>
          <p:cNvPicPr/>
          <p:nvPr/>
        </p:nvPicPr>
        <p:blipFill>
          <a:blip r:embed="rId42" cstate="print"/>
          <a:stretch>
            <a:fillRect/>
          </a:stretch>
        </p:blipFill>
        <p:spPr>
          <a:xfrm>
            <a:off x="4681369" y="3649531"/>
            <a:ext cx="1254611" cy="178846"/>
          </a:xfrm>
          <a:prstGeom prst="rect">
            <a:avLst/>
          </a:prstGeom>
        </p:spPr>
      </p:pic>
      <p:pic>
        <p:nvPicPr>
          <p:cNvPr id="65" name="object 65"/>
          <p:cNvPicPr/>
          <p:nvPr/>
        </p:nvPicPr>
        <p:blipFill>
          <a:blip r:embed="rId43" cstate="print"/>
          <a:stretch>
            <a:fillRect/>
          </a:stretch>
        </p:blipFill>
        <p:spPr>
          <a:xfrm>
            <a:off x="2318720" y="4098663"/>
            <a:ext cx="64546" cy="64545"/>
          </a:xfrm>
          <a:prstGeom prst="rect">
            <a:avLst/>
          </a:prstGeom>
        </p:spPr>
      </p:pic>
      <p:grpSp>
        <p:nvGrpSpPr>
          <p:cNvPr id="66" name="object 66"/>
          <p:cNvGrpSpPr/>
          <p:nvPr/>
        </p:nvGrpSpPr>
        <p:grpSpPr>
          <a:xfrm>
            <a:off x="2481431" y="4055633"/>
            <a:ext cx="531159" cy="169769"/>
            <a:chOff x="932688" y="4596384"/>
            <a:chExt cx="601980" cy="192405"/>
          </a:xfrm>
        </p:grpSpPr>
        <p:pic>
          <p:nvPicPr>
            <p:cNvPr id="67" name="object 67"/>
            <p:cNvPicPr/>
            <p:nvPr/>
          </p:nvPicPr>
          <p:blipFill>
            <a:blip r:embed="rId44" cstate="print"/>
            <a:stretch>
              <a:fillRect/>
            </a:stretch>
          </p:blipFill>
          <p:spPr>
            <a:xfrm>
              <a:off x="932688" y="4597908"/>
              <a:ext cx="114300" cy="190500"/>
            </a:xfrm>
            <a:prstGeom prst="rect">
              <a:avLst/>
            </a:prstGeom>
          </p:spPr>
        </p:pic>
        <p:sp>
          <p:nvSpPr>
            <p:cNvPr id="68" name="object 68"/>
            <p:cNvSpPr/>
            <p:nvPr/>
          </p:nvSpPr>
          <p:spPr>
            <a:xfrm>
              <a:off x="1075944" y="4596384"/>
              <a:ext cx="29209" cy="190500"/>
            </a:xfrm>
            <a:custGeom>
              <a:avLst/>
              <a:gdLst/>
              <a:ahLst/>
              <a:cxnLst/>
              <a:rect l="l" t="t" r="r" b="b"/>
              <a:pathLst>
                <a:path w="29209" h="190500">
                  <a:moveTo>
                    <a:pt x="24384" y="54864"/>
                  </a:moveTo>
                  <a:lnTo>
                    <a:pt x="4572" y="54864"/>
                  </a:lnTo>
                  <a:lnTo>
                    <a:pt x="4572" y="53340"/>
                  </a:lnTo>
                  <a:lnTo>
                    <a:pt x="24384" y="53340"/>
                  </a:lnTo>
                  <a:lnTo>
                    <a:pt x="24384" y="54864"/>
                  </a:lnTo>
                  <a:close/>
                </a:path>
                <a:path w="29209" h="190500">
                  <a:moveTo>
                    <a:pt x="25908" y="188976"/>
                  </a:moveTo>
                  <a:lnTo>
                    <a:pt x="3048" y="188976"/>
                  </a:lnTo>
                  <a:lnTo>
                    <a:pt x="3048" y="54864"/>
                  </a:lnTo>
                  <a:lnTo>
                    <a:pt x="25908" y="54864"/>
                  </a:lnTo>
                  <a:lnTo>
                    <a:pt x="25908" y="188976"/>
                  </a:lnTo>
                  <a:close/>
                </a:path>
                <a:path w="29209" h="190500">
                  <a:moveTo>
                    <a:pt x="24384" y="190500"/>
                  </a:moveTo>
                  <a:lnTo>
                    <a:pt x="4572" y="190500"/>
                  </a:lnTo>
                  <a:lnTo>
                    <a:pt x="4572" y="188976"/>
                  </a:lnTo>
                  <a:lnTo>
                    <a:pt x="24384" y="188976"/>
                  </a:lnTo>
                  <a:lnTo>
                    <a:pt x="24384" y="190500"/>
                  </a:lnTo>
                  <a:close/>
                </a:path>
                <a:path w="29209" h="190500">
                  <a:moveTo>
                    <a:pt x="24384" y="27432"/>
                  </a:moveTo>
                  <a:lnTo>
                    <a:pt x="4572" y="27432"/>
                  </a:lnTo>
                  <a:lnTo>
                    <a:pt x="3048" y="24384"/>
                  </a:lnTo>
                  <a:lnTo>
                    <a:pt x="1524" y="22860"/>
                  </a:lnTo>
                  <a:lnTo>
                    <a:pt x="0" y="19812"/>
                  </a:lnTo>
                  <a:lnTo>
                    <a:pt x="0" y="7620"/>
                  </a:lnTo>
                  <a:lnTo>
                    <a:pt x="1524" y="4572"/>
                  </a:lnTo>
                  <a:lnTo>
                    <a:pt x="3048" y="3048"/>
                  </a:lnTo>
                  <a:lnTo>
                    <a:pt x="4572" y="0"/>
                  </a:lnTo>
                  <a:lnTo>
                    <a:pt x="24384" y="0"/>
                  </a:lnTo>
                  <a:lnTo>
                    <a:pt x="25908" y="3048"/>
                  </a:lnTo>
                  <a:lnTo>
                    <a:pt x="28956" y="4572"/>
                  </a:lnTo>
                  <a:lnTo>
                    <a:pt x="28956" y="19812"/>
                  </a:lnTo>
                  <a:lnTo>
                    <a:pt x="27432" y="22860"/>
                  </a:lnTo>
                  <a:lnTo>
                    <a:pt x="25908" y="24384"/>
                  </a:lnTo>
                  <a:lnTo>
                    <a:pt x="24384" y="27432"/>
                  </a:lnTo>
                  <a:close/>
                </a:path>
              </a:pathLst>
            </a:custGeom>
            <a:solidFill>
              <a:srgbClr val="000000"/>
            </a:solidFill>
          </p:spPr>
          <p:txBody>
            <a:bodyPr wrap="square" lIns="0" tIns="0" rIns="0" bIns="0" rtlCol="0"/>
            <a:lstStyle/>
            <a:p>
              <a:endParaRPr sz="1588"/>
            </a:p>
          </p:txBody>
        </p:sp>
        <p:pic>
          <p:nvPicPr>
            <p:cNvPr id="69" name="object 69"/>
            <p:cNvPicPr/>
            <p:nvPr/>
          </p:nvPicPr>
          <p:blipFill>
            <a:blip r:embed="rId45" cstate="print"/>
            <a:stretch>
              <a:fillRect/>
            </a:stretch>
          </p:blipFill>
          <p:spPr>
            <a:xfrm>
              <a:off x="1146048" y="4646676"/>
              <a:ext cx="111252" cy="140208"/>
            </a:xfrm>
            <a:prstGeom prst="rect">
              <a:avLst/>
            </a:prstGeom>
          </p:spPr>
        </p:pic>
        <p:pic>
          <p:nvPicPr>
            <p:cNvPr id="70" name="object 70"/>
            <p:cNvPicPr/>
            <p:nvPr/>
          </p:nvPicPr>
          <p:blipFill>
            <a:blip r:embed="rId46" cstate="print"/>
            <a:stretch>
              <a:fillRect/>
            </a:stretch>
          </p:blipFill>
          <p:spPr>
            <a:xfrm>
              <a:off x="1290828" y="4646675"/>
              <a:ext cx="102108" cy="141732"/>
            </a:xfrm>
            <a:prstGeom prst="rect">
              <a:avLst/>
            </a:prstGeom>
          </p:spPr>
        </p:pic>
        <p:pic>
          <p:nvPicPr>
            <p:cNvPr id="71" name="object 71"/>
            <p:cNvPicPr/>
            <p:nvPr/>
          </p:nvPicPr>
          <p:blipFill>
            <a:blip r:embed="rId47" cstate="print"/>
            <a:stretch>
              <a:fillRect/>
            </a:stretch>
          </p:blipFill>
          <p:spPr>
            <a:xfrm>
              <a:off x="1415850" y="4646675"/>
              <a:ext cx="118817" cy="141684"/>
            </a:xfrm>
            <a:prstGeom prst="rect">
              <a:avLst/>
            </a:prstGeom>
          </p:spPr>
        </p:pic>
      </p:grpSp>
      <p:grpSp>
        <p:nvGrpSpPr>
          <p:cNvPr id="72" name="object 72"/>
          <p:cNvGrpSpPr/>
          <p:nvPr/>
        </p:nvGrpSpPr>
        <p:grpSpPr>
          <a:xfrm>
            <a:off x="3087893" y="4046220"/>
            <a:ext cx="335056" cy="179294"/>
            <a:chOff x="1620012" y="4585716"/>
            <a:chExt cx="379730" cy="203200"/>
          </a:xfrm>
        </p:grpSpPr>
        <p:pic>
          <p:nvPicPr>
            <p:cNvPr id="73" name="object 73"/>
            <p:cNvPicPr/>
            <p:nvPr/>
          </p:nvPicPr>
          <p:blipFill>
            <a:blip r:embed="rId48" cstate="print"/>
            <a:stretch>
              <a:fillRect/>
            </a:stretch>
          </p:blipFill>
          <p:spPr>
            <a:xfrm>
              <a:off x="1620012" y="4614672"/>
              <a:ext cx="83820" cy="173736"/>
            </a:xfrm>
            <a:prstGeom prst="rect">
              <a:avLst/>
            </a:prstGeom>
          </p:spPr>
        </p:pic>
        <p:pic>
          <p:nvPicPr>
            <p:cNvPr id="74" name="object 74"/>
            <p:cNvPicPr/>
            <p:nvPr/>
          </p:nvPicPr>
          <p:blipFill>
            <a:blip r:embed="rId49" cstate="print"/>
            <a:stretch>
              <a:fillRect/>
            </a:stretch>
          </p:blipFill>
          <p:spPr>
            <a:xfrm>
              <a:off x="1734311" y="4585716"/>
              <a:ext cx="111252" cy="201168"/>
            </a:xfrm>
            <a:prstGeom prst="rect">
              <a:avLst/>
            </a:prstGeom>
          </p:spPr>
        </p:pic>
        <p:pic>
          <p:nvPicPr>
            <p:cNvPr id="75" name="object 75"/>
            <p:cNvPicPr/>
            <p:nvPr/>
          </p:nvPicPr>
          <p:blipFill>
            <a:blip r:embed="rId50" cstate="print"/>
            <a:stretch>
              <a:fillRect/>
            </a:stretch>
          </p:blipFill>
          <p:spPr>
            <a:xfrm>
              <a:off x="1880615" y="4646676"/>
              <a:ext cx="118872" cy="141684"/>
            </a:xfrm>
            <a:prstGeom prst="rect">
              <a:avLst/>
            </a:prstGeom>
          </p:spPr>
        </p:pic>
      </p:grpSp>
      <p:pic>
        <p:nvPicPr>
          <p:cNvPr id="76" name="object 76"/>
          <p:cNvPicPr/>
          <p:nvPr/>
        </p:nvPicPr>
        <p:blipFill>
          <a:blip r:embed="rId51" cstate="print"/>
          <a:stretch>
            <a:fillRect/>
          </a:stretch>
        </p:blipFill>
        <p:spPr>
          <a:xfrm>
            <a:off x="3506138" y="4047564"/>
            <a:ext cx="906289" cy="177501"/>
          </a:xfrm>
          <a:prstGeom prst="rect">
            <a:avLst/>
          </a:prstGeom>
        </p:spPr>
      </p:pic>
      <p:pic>
        <p:nvPicPr>
          <p:cNvPr id="77" name="object 77"/>
          <p:cNvPicPr/>
          <p:nvPr/>
        </p:nvPicPr>
        <p:blipFill>
          <a:blip r:embed="rId52" cstate="print"/>
          <a:stretch>
            <a:fillRect/>
          </a:stretch>
        </p:blipFill>
        <p:spPr>
          <a:xfrm>
            <a:off x="4502612" y="4046219"/>
            <a:ext cx="206996" cy="178846"/>
          </a:xfrm>
          <a:prstGeom prst="rect">
            <a:avLst/>
          </a:prstGeom>
        </p:spPr>
      </p:pic>
      <p:grpSp>
        <p:nvGrpSpPr>
          <p:cNvPr id="78" name="object 78"/>
          <p:cNvGrpSpPr/>
          <p:nvPr/>
        </p:nvGrpSpPr>
        <p:grpSpPr>
          <a:xfrm>
            <a:off x="4783567" y="4055633"/>
            <a:ext cx="670112" cy="214032"/>
            <a:chOff x="3541776" y="4596384"/>
            <a:chExt cx="759460" cy="242570"/>
          </a:xfrm>
        </p:grpSpPr>
        <p:pic>
          <p:nvPicPr>
            <p:cNvPr id="79" name="object 79"/>
            <p:cNvPicPr/>
            <p:nvPr/>
          </p:nvPicPr>
          <p:blipFill>
            <a:blip r:embed="rId53" cstate="print"/>
            <a:stretch>
              <a:fillRect/>
            </a:stretch>
          </p:blipFill>
          <p:spPr>
            <a:xfrm>
              <a:off x="3541776" y="4646676"/>
              <a:ext cx="192024" cy="140208"/>
            </a:xfrm>
            <a:prstGeom prst="rect">
              <a:avLst/>
            </a:prstGeom>
          </p:spPr>
        </p:pic>
        <p:sp>
          <p:nvSpPr>
            <p:cNvPr id="80" name="object 80"/>
            <p:cNvSpPr/>
            <p:nvPr/>
          </p:nvSpPr>
          <p:spPr>
            <a:xfrm>
              <a:off x="3773424" y="4596384"/>
              <a:ext cx="30480" cy="190500"/>
            </a:xfrm>
            <a:custGeom>
              <a:avLst/>
              <a:gdLst/>
              <a:ahLst/>
              <a:cxnLst/>
              <a:rect l="l" t="t" r="r" b="b"/>
              <a:pathLst>
                <a:path w="30479" h="190500">
                  <a:moveTo>
                    <a:pt x="24384" y="190500"/>
                  </a:moveTo>
                  <a:lnTo>
                    <a:pt x="6096" y="190500"/>
                  </a:lnTo>
                  <a:lnTo>
                    <a:pt x="3048" y="187452"/>
                  </a:lnTo>
                  <a:lnTo>
                    <a:pt x="3048" y="56388"/>
                  </a:lnTo>
                  <a:lnTo>
                    <a:pt x="6096" y="53340"/>
                  </a:lnTo>
                  <a:lnTo>
                    <a:pt x="24384" y="53340"/>
                  </a:lnTo>
                  <a:lnTo>
                    <a:pt x="27432" y="56388"/>
                  </a:lnTo>
                  <a:lnTo>
                    <a:pt x="27432" y="187452"/>
                  </a:lnTo>
                  <a:lnTo>
                    <a:pt x="24384" y="190500"/>
                  </a:lnTo>
                  <a:close/>
                </a:path>
                <a:path w="30479" h="190500">
                  <a:moveTo>
                    <a:pt x="24384" y="27432"/>
                  </a:moveTo>
                  <a:lnTo>
                    <a:pt x="6096" y="27432"/>
                  </a:lnTo>
                  <a:lnTo>
                    <a:pt x="1524" y="22860"/>
                  </a:lnTo>
                  <a:lnTo>
                    <a:pt x="0" y="19812"/>
                  </a:lnTo>
                  <a:lnTo>
                    <a:pt x="0" y="7620"/>
                  </a:lnTo>
                  <a:lnTo>
                    <a:pt x="1524" y="4572"/>
                  </a:lnTo>
                  <a:lnTo>
                    <a:pt x="6096" y="0"/>
                  </a:lnTo>
                  <a:lnTo>
                    <a:pt x="24384" y="0"/>
                  </a:lnTo>
                  <a:lnTo>
                    <a:pt x="28956" y="4572"/>
                  </a:lnTo>
                  <a:lnTo>
                    <a:pt x="30480" y="7620"/>
                  </a:lnTo>
                  <a:lnTo>
                    <a:pt x="30480" y="19812"/>
                  </a:lnTo>
                  <a:lnTo>
                    <a:pt x="28956" y="22860"/>
                  </a:lnTo>
                  <a:lnTo>
                    <a:pt x="25908" y="24384"/>
                  </a:lnTo>
                  <a:lnTo>
                    <a:pt x="24384" y="27432"/>
                  </a:lnTo>
                  <a:close/>
                </a:path>
              </a:pathLst>
            </a:custGeom>
            <a:solidFill>
              <a:srgbClr val="000000"/>
            </a:solidFill>
          </p:spPr>
          <p:txBody>
            <a:bodyPr wrap="square" lIns="0" tIns="0" rIns="0" bIns="0" rtlCol="0"/>
            <a:lstStyle/>
            <a:p>
              <a:endParaRPr sz="1588"/>
            </a:p>
          </p:txBody>
        </p:sp>
        <p:pic>
          <p:nvPicPr>
            <p:cNvPr id="81" name="object 81"/>
            <p:cNvPicPr/>
            <p:nvPr/>
          </p:nvPicPr>
          <p:blipFill>
            <a:blip r:embed="rId54" cstate="print"/>
            <a:stretch>
              <a:fillRect/>
            </a:stretch>
          </p:blipFill>
          <p:spPr>
            <a:xfrm>
              <a:off x="3828288" y="4649724"/>
              <a:ext cx="114300" cy="137160"/>
            </a:xfrm>
            <a:prstGeom prst="rect">
              <a:avLst/>
            </a:prstGeom>
          </p:spPr>
        </p:pic>
        <p:sp>
          <p:nvSpPr>
            <p:cNvPr id="82" name="object 82"/>
            <p:cNvSpPr/>
            <p:nvPr/>
          </p:nvSpPr>
          <p:spPr>
            <a:xfrm>
              <a:off x="3968495" y="4596384"/>
              <a:ext cx="29209" cy="190500"/>
            </a:xfrm>
            <a:custGeom>
              <a:avLst/>
              <a:gdLst/>
              <a:ahLst/>
              <a:cxnLst/>
              <a:rect l="l" t="t" r="r" b="b"/>
              <a:pathLst>
                <a:path w="29210" h="190500">
                  <a:moveTo>
                    <a:pt x="22860" y="190500"/>
                  </a:moveTo>
                  <a:lnTo>
                    <a:pt x="4572" y="190500"/>
                  </a:lnTo>
                  <a:lnTo>
                    <a:pt x="3048" y="188976"/>
                  </a:lnTo>
                  <a:lnTo>
                    <a:pt x="3048" y="187452"/>
                  </a:lnTo>
                  <a:lnTo>
                    <a:pt x="1524" y="187452"/>
                  </a:lnTo>
                  <a:lnTo>
                    <a:pt x="1524" y="56388"/>
                  </a:lnTo>
                  <a:lnTo>
                    <a:pt x="3048" y="56388"/>
                  </a:lnTo>
                  <a:lnTo>
                    <a:pt x="3048" y="54864"/>
                  </a:lnTo>
                  <a:lnTo>
                    <a:pt x="4572" y="53340"/>
                  </a:lnTo>
                  <a:lnTo>
                    <a:pt x="22860" y="53340"/>
                  </a:lnTo>
                  <a:lnTo>
                    <a:pt x="24384" y="54864"/>
                  </a:lnTo>
                  <a:lnTo>
                    <a:pt x="25908" y="54864"/>
                  </a:lnTo>
                  <a:lnTo>
                    <a:pt x="25908" y="188976"/>
                  </a:lnTo>
                  <a:lnTo>
                    <a:pt x="24384" y="188976"/>
                  </a:lnTo>
                  <a:lnTo>
                    <a:pt x="22860" y="190500"/>
                  </a:lnTo>
                  <a:close/>
                </a:path>
                <a:path w="29210" h="190500">
                  <a:moveTo>
                    <a:pt x="22860" y="27432"/>
                  </a:moveTo>
                  <a:lnTo>
                    <a:pt x="4572" y="27432"/>
                  </a:lnTo>
                  <a:lnTo>
                    <a:pt x="3048" y="24384"/>
                  </a:lnTo>
                  <a:lnTo>
                    <a:pt x="0" y="22860"/>
                  </a:lnTo>
                  <a:lnTo>
                    <a:pt x="0" y="4572"/>
                  </a:lnTo>
                  <a:lnTo>
                    <a:pt x="3048" y="3048"/>
                  </a:lnTo>
                  <a:lnTo>
                    <a:pt x="4572" y="0"/>
                  </a:lnTo>
                  <a:lnTo>
                    <a:pt x="22860" y="0"/>
                  </a:lnTo>
                  <a:lnTo>
                    <a:pt x="27432" y="4572"/>
                  </a:lnTo>
                  <a:lnTo>
                    <a:pt x="28956" y="7620"/>
                  </a:lnTo>
                  <a:lnTo>
                    <a:pt x="28956" y="19812"/>
                  </a:lnTo>
                  <a:lnTo>
                    <a:pt x="27432" y="22860"/>
                  </a:lnTo>
                  <a:lnTo>
                    <a:pt x="22860" y="27432"/>
                  </a:lnTo>
                  <a:close/>
                </a:path>
              </a:pathLst>
            </a:custGeom>
            <a:solidFill>
              <a:srgbClr val="000000"/>
            </a:solidFill>
          </p:spPr>
          <p:txBody>
            <a:bodyPr wrap="square" lIns="0" tIns="0" rIns="0" bIns="0" rtlCol="0"/>
            <a:lstStyle/>
            <a:p>
              <a:endParaRPr sz="1588"/>
            </a:p>
          </p:txBody>
        </p:sp>
        <p:pic>
          <p:nvPicPr>
            <p:cNvPr id="83" name="object 83"/>
            <p:cNvPicPr/>
            <p:nvPr/>
          </p:nvPicPr>
          <p:blipFill>
            <a:blip r:embed="rId55" cstate="print"/>
            <a:stretch>
              <a:fillRect/>
            </a:stretch>
          </p:blipFill>
          <p:spPr>
            <a:xfrm>
              <a:off x="4037075" y="4646676"/>
              <a:ext cx="111252" cy="140208"/>
            </a:xfrm>
            <a:prstGeom prst="rect">
              <a:avLst/>
            </a:prstGeom>
          </p:spPr>
        </p:pic>
        <p:pic>
          <p:nvPicPr>
            <p:cNvPr id="84" name="object 84"/>
            <p:cNvPicPr/>
            <p:nvPr/>
          </p:nvPicPr>
          <p:blipFill>
            <a:blip r:embed="rId56" cstate="print"/>
            <a:stretch>
              <a:fillRect/>
            </a:stretch>
          </p:blipFill>
          <p:spPr>
            <a:xfrm>
              <a:off x="4177283" y="4646676"/>
              <a:ext cx="123444" cy="192024"/>
            </a:xfrm>
            <a:prstGeom prst="rect">
              <a:avLst/>
            </a:prstGeom>
          </p:spPr>
        </p:pic>
      </p:grpSp>
      <p:grpSp>
        <p:nvGrpSpPr>
          <p:cNvPr id="85" name="object 85"/>
          <p:cNvGrpSpPr/>
          <p:nvPr/>
        </p:nvGrpSpPr>
        <p:grpSpPr>
          <a:xfrm>
            <a:off x="5529879" y="4047564"/>
            <a:ext cx="365872" cy="177613"/>
            <a:chOff x="4387596" y="4587239"/>
            <a:chExt cx="414655" cy="201295"/>
          </a:xfrm>
        </p:grpSpPr>
        <p:pic>
          <p:nvPicPr>
            <p:cNvPr id="86" name="object 86"/>
            <p:cNvPicPr/>
            <p:nvPr/>
          </p:nvPicPr>
          <p:blipFill>
            <a:blip r:embed="rId57" cstate="print"/>
            <a:stretch>
              <a:fillRect/>
            </a:stretch>
          </p:blipFill>
          <p:spPr>
            <a:xfrm>
              <a:off x="4387596" y="4646675"/>
              <a:ext cx="106680" cy="141732"/>
            </a:xfrm>
            <a:prstGeom prst="rect">
              <a:avLst/>
            </a:prstGeom>
          </p:spPr>
        </p:pic>
        <p:pic>
          <p:nvPicPr>
            <p:cNvPr id="87" name="object 87"/>
            <p:cNvPicPr/>
            <p:nvPr/>
          </p:nvPicPr>
          <p:blipFill>
            <a:blip r:embed="rId45" cstate="print"/>
            <a:stretch>
              <a:fillRect/>
            </a:stretch>
          </p:blipFill>
          <p:spPr>
            <a:xfrm>
              <a:off x="4536948" y="4646676"/>
              <a:ext cx="111252" cy="140208"/>
            </a:xfrm>
            <a:prstGeom prst="rect">
              <a:avLst/>
            </a:prstGeom>
          </p:spPr>
        </p:pic>
        <p:pic>
          <p:nvPicPr>
            <p:cNvPr id="88" name="object 88"/>
            <p:cNvPicPr/>
            <p:nvPr/>
          </p:nvPicPr>
          <p:blipFill>
            <a:blip r:embed="rId58" cstate="print"/>
            <a:stretch>
              <a:fillRect/>
            </a:stretch>
          </p:blipFill>
          <p:spPr>
            <a:xfrm>
              <a:off x="4683299" y="4587239"/>
              <a:ext cx="118824" cy="201167"/>
            </a:xfrm>
            <a:prstGeom prst="rect">
              <a:avLst/>
            </a:prstGeom>
          </p:spPr>
        </p:pic>
      </p:grpSp>
      <p:grpSp>
        <p:nvGrpSpPr>
          <p:cNvPr id="89" name="object 89"/>
          <p:cNvGrpSpPr/>
          <p:nvPr/>
        </p:nvGrpSpPr>
        <p:grpSpPr>
          <a:xfrm>
            <a:off x="5977665" y="4046220"/>
            <a:ext cx="336176" cy="179294"/>
            <a:chOff x="4895087" y="4585716"/>
            <a:chExt cx="381000" cy="203200"/>
          </a:xfrm>
        </p:grpSpPr>
        <p:pic>
          <p:nvPicPr>
            <p:cNvPr id="90" name="object 90"/>
            <p:cNvPicPr/>
            <p:nvPr/>
          </p:nvPicPr>
          <p:blipFill>
            <a:blip r:embed="rId59" cstate="print"/>
            <a:stretch>
              <a:fillRect/>
            </a:stretch>
          </p:blipFill>
          <p:spPr>
            <a:xfrm>
              <a:off x="4895087" y="4614672"/>
              <a:ext cx="83820" cy="173736"/>
            </a:xfrm>
            <a:prstGeom prst="rect">
              <a:avLst/>
            </a:prstGeom>
          </p:spPr>
        </p:pic>
        <p:pic>
          <p:nvPicPr>
            <p:cNvPr id="91" name="object 91"/>
            <p:cNvPicPr/>
            <p:nvPr/>
          </p:nvPicPr>
          <p:blipFill>
            <a:blip r:embed="rId60" cstate="print"/>
            <a:stretch>
              <a:fillRect/>
            </a:stretch>
          </p:blipFill>
          <p:spPr>
            <a:xfrm>
              <a:off x="5010912" y="4585716"/>
              <a:ext cx="111252" cy="201168"/>
            </a:xfrm>
            <a:prstGeom prst="rect">
              <a:avLst/>
            </a:prstGeom>
          </p:spPr>
        </p:pic>
        <p:pic>
          <p:nvPicPr>
            <p:cNvPr id="92" name="object 92"/>
            <p:cNvPicPr/>
            <p:nvPr/>
          </p:nvPicPr>
          <p:blipFill>
            <a:blip r:embed="rId61" cstate="print"/>
            <a:stretch>
              <a:fillRect/>
            </a:stretch>
          </p:blipFill>
          <p:spPr>
            <a:xfrm>
              <a:off x="5157263" y="4646676"/>
              <a:ext cx="118824" cy="141684"/>
            </a:xfrm>
            <a:prstGeom prst="rect">
              <a:avLst/>
            </a:prstGeom>
          </p:spPr>
        </p:pic>
      </p:grpSp>
      <p:pic>
        <p:nvPicPr>
          <p:cNvPr id="93" name="object 93"/>
          <p:cNvPicPr/>
          <p:nvPr/>
        </p:nvPicPr>
        <p:blipFill>
          <a:blip r:embed="rId62" cstate="print"/>
          <a:stretch>
            <a:fillRect/>
          </a:stretch>
        </p:blipFill>
        <p:spPr>
          <a:xfrm>
            <a:off x="6394621" y="4055634"/>
            <a:ext cx="895477" cy="213807"/>
          </a:xfrm>
          <a:prstGeom prst="rect">
            <a:avLst/>
          </a:prstGeom>
        </p:spPr>
      </p:pic>
      <p:pic>
        <p:nvPicPr>
          <p:cNvPr id="94" name="object 94"/>
          <p:cNvPicPr/>
          <p:nvPr/>
        </p:nvPicPr>
        <p:blipFill>
          <a:blip r:embed="rId63" cstate="print"/>
          <a:stretch>
            <a:fillRect/>
          </a:stretch>
        </p:blipFill>
        <p:spPr>
          <a:xfrm>
            <a:off x="7373470" y="4047564"/>
            <a:ext cx="907676" cy="177501"/>
          </a:xfrm>
          <a:prstGeom prst="rect">
            <a:avLst/>
          </a:prstGeom>
        </p:spPr>
      </p:pic>
      <p:grpSp>
        <p:nvGrpSpPr>
          <p:cNvPr id="95" name="object 95"/>
          <p:cNvGrpSpPr/>
          <p:nvPr/>
        </p:nvGrpSpPr>
        <p:grpSpPr>
          <a:xfrm>
            <a:off x="8369897" y="4100008"/>
            <a:ext cx="316006" cy="125506"/>
            <a:chOff x="7606283" y="4646676"/>
            <a:chExt cx="358140" cy="142240"/>
          </a:xfrm>
        </p:grpSpPr>
        <p:pic>
          <p:nvPicPr>
            <p:cNvPr id="96" name="object 96"/>
            <p:cNvPicPr/>
            <p:nvPr/>
          </p:nvPicPr>
          <p:blipFill>
            <a:blip r:embed="rId64" cstate="print"/>
            <a:stretch>
              <a:fillRect/>
            </a:stretch>
          </p:blipFill>
          <p:spPr>
            <a:xfrm>
              <a:off x="7606283" y="4646676"/>
              <a:ext cx="106680" cy="141732"/>
            </a:xfrm>
            <a:prstGeom prst="rect">
              <a:avLst/>
            </a:prstGeom>
          </p:spPr>
        </p:pic>
        <p:pic>
          <p:nvPicPr>
            <p:cNvPr id="97" name="object 97"/>
            <p:cNvPicPr/>
            <p:nvPr/>
          </p:nvPicPr>
          <p:blipFill>
            <a:blip r:embed="rId65" cstate="print"/>
            <a:stretch>
              <a:fillRect/>
            </a:stretch>
          </p:blipFill>
          <p:spPr>
            <a:xfrm>
              <a:off x="7755635" y="4646676"/>
              <a:ext cx="208787" cy="141684"/>
            </a:xfrm>
            <a:prstGeom prst="rect">
              <a:avLst/>
            </a:prstGeom>
          </p:spPr>
        </p:pic>
      </p:grpSp>
      <p:grpSp>
        <p:nvGrpSpPr>
          <p:cNvPr id="98" name="object 98"/>
          <p:cNvGrpSpPr/>
          <p:nvPr/>
        </p:nvGrpSpPr>
        <p:grpSpPr>
          <a:xfrm>
            <a:off x="8759863" y="4046220"/>
            <a:ext cx="336176" cy="179294"/>
            <a:chOff x="8048244" y="4585716"/>
            <a:chExt cx="381000" cy="203200"/>
          </a:xfrm>
        </p:grpSpPr>
        <p:pic>
          <p:nvPicPr>
            <p:cNvPr id="99" name="object 99"/>
            <p:cNvPicPr/>
            <p:nvPr/>
          </p:nvPicPr>
          <p:blipFill>
            <a:blip r:embed="rId66" cstate="print"/>
            <a:stretch>
              <a:fillRect/>
            </a:stretch>
          </p:blipFill>
          <p:spPr>
            <a:xfrm>
              <a:off x="8048244" y="4614672"/>
              <a:ext cx="85344" cy="173736"/>
            </a:xfrm>
            <a:prstGeom prst="rect">
              <a:avLst/>
            </a:prstGeom>
          </p:spPr>
        </p:pic>
        <p:pic>
          <p:nvPicPr>
            <p:cNvPr id="100" name="object 100"/>
            <p:cNvPicPr/>
            <p:nvPr/>
          </p:nvPicPr>
          <p:blipFill>
            <a:blip r:embed="rId67" cstate="print"/>
            <a:stretch>
              <a:fillRect/>
            </a:stretch>
          </p:blipFill>
          <p:spPr>
            <a:xfrm>
              <a:off x="8164068" y="4585716"/>
              <a:ext cx="111252" cy="201168"/>
            </a:xfrm>
            <a:prstGeom prst="rect">
              <a:avLst/>
            </a:prstGeom>
          </p:spPr>
        </p:pic>
        <p:pic>
          <p:nvPicPr>
            <p:cNvPr id="101" name="object 101"/>
            <p:cNvPicPr/>
            <p:nvPr/>
          </p:nvPicPr>
          <p:blipFill>
            <a:blip r:embed="rId68" cstate="print"/>
            <a:stretch>
              <a:fillRect/>
            </a:stretch>
          </p:blipFill>
          <p:spPr>
            <a:xfrm>
              <a:off x="8310422" y="4646676"/>
              <a:ext cx="118821" cy="141684"/>
            </a:xfrm>
            <a:prstGeom prst="rect">
              <a:avLst/>
            </a:prstGeom>
          </p:spPr>
        </p:pic>
      </p:grpSp>
      <p:grpSp>
        <p:nvGrpSpPr>
          <p:cNvPr id="102" name="object 102"/>
          <p:cNvGrpSpPr/>
          <p:nvPr/>
        </p:nvGrpSpPr>
        <p:grpSpPr>
          <a:xfrm>
            <a:off x="9176721" y="4100008"/>
            <a:ext cx="537882" cy="125506"/>
            <a:chOff x="8520684" y="4646676"/>
            <a:chExt cx="609600" cy="142240"/>
          </a:xfrm>
        </p:grpSpPr>
        <p:pic>
          <p:nvPicPr>
            <p:cNvPr id="103" name="object 103"/>
            <p:cNvPicPr/>
            <p:nvPr/>
          </p:nvPicPr>
          <p:blipFill>
            <a:blip r:embed="rId69" cstate="print"/>
            <a:stretch>
              <a:fillRect/>
            </a:stretch>
          </p:blipFill>
          <p:spPr>
            <a:xfrm>
              <a:off x="8520684" y="4646676"/>
              <a:ext cx="91440" cy="141732"/>
            </a:xfrm>
            <a:prstGeom prst="rect">
              <a:avLst/>
            </a:prstGeom>
          </p:spPr>
        </p:pic>
        <p:pic>
          <p:nvPicPr>
            <p:cNvPr id="104" name="object 104"/>
            <p:cNvPicPr/>
            <p:nvPr/>
          </p:nvPicPr>
          <p:blipFill>
            <a:blip r:embed="rId70" cstate="print"/>
            <a:stretch>
              <a:fillRect/>
            </a:stretch>
          </p:blipFill>
          <p:spPr>
            <a:xfrm>
              <a:off x="8636508" y="4646676"/>
              <a:ext cx="106680" cy="141732"/>
            </a:xfrm>
            <a:prstGeom prst="rect">
              <a:avLst/>
            </a:prstGeom>
          </p:spPr>
        </p:pic>
        <p:pic>
          <p:nvPicPr>
            <p:cNvPr id="105" name="object 105"/>
            <p:cNvPicPr/>
            <p:nvPr/>
          </p:nvPicPr>
          <p:blipFill>
            <a:blip r:embed="rId71" cstate="print"/>
            <a:stretch>
              <a:fillRect/>
            </a:stretch>
          </p:blipFill>
          <p:spPr>
            <a:xfrm>
              <a:off x="8785860" y="4646676"/>
              <a:ext cx="192024" cy="140208"/>
            </a:xfrm>
            <a:prstGeom prst="rect">
              <a:avLst/>
            </a:prstGeom>
          </p:spPr>
        </p:pic>
        <p:pic>
          <p:nvPicPr>
            <p:cNvPr id="106" name="object 106"/>
            <p:cNvPicPr/>
            <p:nvPr/>
          </p:nvPicPr>
          <p:blipFill>
            <a:blip r:embed="rId72" cstate="print"/>
            <a:stretch>
              <a:fillRect/>
            </a:stretch>
          </p:blipFill>
          <p:spPr>
            <a:xfrm>
              <a:off x="9011412" y="4646676"/>
              <a:ext cx="118872" cy="141684"/>
            </a:xfrm>
            <a:prstGeom prst="rect">
              <a:avLst/>
            </a:prstGeom>
          </p:spPr>
        </p:pic>
      </p:grpSp>
      <p:grpSp>
        <p:nvGrpSpPr>
          <p:cNvPr id="107" name="object 107"/>
          <p:cNvGrpSpPr/>
          <p:nvPr/>
        </p:nvGrpSpPr>
        <p:grpSpPr>
          <a:xfrm>
            <a:off x="9802009" y="4055633"/>
            <a:ext cx="160244" cy="168088"/>
            <a:chOff x="9229344" y="4596384"/>
            <a:chExt cx="181610" cy="190500"/>
          </a:xfrm>
        </p:grpSpPr>
        <p:sp>
          <p:nvSpPr>
            <p:cNvPr id="108" name="object 108"/>
            <p:cNvSpPr/>
            <p:nvPr/>
          </p:nvSpPr>
          <p:spPr>
            <a:xfrm>
              <a:off x="9229344" y="4596384"/>
              <a:ext cx="29209" cy="190500"/>
            </a:xfrm>
            <a:custGeom>
              <a:avLst/>
              <a:gdLst/>
              <a:ahLst/>
              <a:cxnLst/>
              <a:rect l="l" t="t" r="r" b="b"/>
              <a:pathLst>
                <a:path w="29209" h="190500">
                  <a:moveTo>
                    <a:pt x="24384" y="190500"/>
                  </a:moveTo>
                  <a:lnTo>
                    <a:pt x="6096" y="190500"/>
                  </a:lnTo>
                  <a:lnTo>
                    <a:pt x="4572" y="188976"/>
                  </a:lnTo>
                  <a:lnTo>
                    <a:pt x="3048" y="188976"/>
                  </a:lnTo>
                  <a:lnTo>
                    <a:pt x="3048" y="54864"/>
                  </a:lnTo>
                  <a:lnTo>
                    <a:pt x="4572" y="54864"/>
                  </a:lnTo>
                  <a:lnTo>
                    <a:pt x="6096" y="53340"/>
                  </a:lnTo>
                  <a:lnTo>
                    <a:pt x="24384" y="53340"/>
                  </a:lnTo>
                  <a:lnTo>
                    <a:pt x="27432" y="56388"/>
                  </a:lnTo>
                  <a:lnTo>
                    <a:pt x="27432" y="187452"/>
                  </a:lnTo>
                  <a:lnTo>
                    <a:pt x="24384" y="190500"/>
                  </a:lnTo>
                  <a:close/>
                </a:path>
                <a:path w="29209" h="190500">
                  <a:moveTo>
                    <a:pt x="24384" y="27432"/>
                  </a:moveTo>
                  <a:lnTo>
                    <a:pt x="6096" y="27432"/>
                  </a:lnTo>
                  <a:lnTo>
                    <a:pt x="1524" y="22860"/>
                  </a:lnTo>
                  <a:lnTo>
                    <a:pt x="0" y="19812"/>
                  </a:lnTo>
                  <a:lnTo>
                    <a:pt x="0" y="7620"/>
                  </a:lnTo>
                  <a:lnTo>
                    <a:pt x="1524" y="4572"/>
                  </a:lnTo>
                  <a:lnTo>
                    <a:pt x="6096" y="0"/>
                  </a:lnTo>
                  <a:lnTo>
                    <a:pt x="24384" y="0"/>
                  </a:lnTo>
                  <a:lnTo>
                    <a:pt x="25908" y="3048"/>
                  </a:lnTo>
                  <a:lnTo>
                    <a:pt x="28956" y="4572"/>
                  </a:lnTo>
                  <a:lnTo>
                    <a:pt x="28956" y="22860"/>
                  </a:lnTo>
                  <a:lnTo>
                    <a:pt x="25908" y="24384"/>
                  </a:lnTo>
                  <a:lnTo>
                    <a:pt x="24384" y="27432"/>
                  </a:lnTo>
                  <a:close/>
                </a:path>
              </a:pathLst>
            </a:custGeom>
            <a:solidFill>
              <a:srgbClr val="000000"/>
            </a:solidFill>
          </p:spPr>
          <p:txBody>
            <a:bodyPr wrap="square" lIns="0" tIns="0" rIns="0" bIns="0" rtlCol="0"/>
            <a:lstStyle/>
            <a:p>
              <a:endParaRPr sz="1588"/>
            </a:p>
          </p:txBody>
        </p:sp>
        <p:pic>
          <p:nvPicPr>
            <p:cNvPr id="109" name="object 109"/>
            <p:cNvPicPr/>
            <p:nvPr/>
          </p:nvPicPr>
          <p:blipFill>
            <a:blip r:embed="rId73" cstate="print"/>
            <a:stretch>
              <a:fillRect/>
            </a:stretch>
          </p:blipFill>
          <p:spPr>
            <a:xfrm>
              <a:off x="9299448" y="4646676"/>
              <a:ext cx="111252" cy="140208"/>
            </a:xfrm>
            <a:prstGeom prst="rect">
              <a:avLst/>
            </a:prstGeom>
          </p:spPr>
        </p:pic>
      </p:grpSp>
      <p:pic>
        <p:nvPicPr>
          <p:cNvPr id="110" name="object 110"/>
          <p:cNvPicPr/>
          <p:nvPr/>
        </p:nvPicPr>
        <p:blipFill>
          <a:blip r:embed="rId74" cstate="print"/>
          <a:stretch>
            <a:fillRect/>
          </a:stretch>
        </p:blipFill>
        <p:spPr>
          <a:xfrm>
            <a:off x="10050779" y="4100008"/>
            <a:ext cx="94129" cy="125058"/>
          </a:xfrm>
          <a:prstGeom prst="rect">
            <a:avLst/>
          </a:prstGeom>
        </p:spPr>
      </p:pic>
      <p:grpSp>
        <p:nvGrpSpPr>
          <p:cNvPr id="111" name="object 111"/>
          <p:cNvGrpSpPr/>
          <p:nvPr/>
        </p:nvGrpSpPr>
        <p:grpSpPr>
          <a:xfrm>
            <a:off x="2476051" y="4416014"/>
            <a:ext cx="442632" cy="168088"/>
            <a:chOff x="926591" y="5004816"/>
            <a:chExt cx="501650" cy="190500"/>
          </a:xfrm>
        </p:grpSpPr>
        <p:pic>
          <p:nvPicPr>
            <p:cNvPr id="112" name="object 112"/>
            <p:cNvPicPr/>
            <p:nvPr/>
          </p:nvPicPr>
          <p:blipFill>
            <a:blip r:embed="rId75" cstate="print"/>
            <a:stretch>
              <a:fillRect/>
            </a:stretch>
          </p:blipFill>
          <p:spPr>
            <a:xfrm>
              <a:off x="926591" y="5004816"/>
              <a:ext cx="257556" cy="141732"/>
            </a:xfrm>
            <a:prstGeom prst="rect">
              <a:avLst/>
            </a:prstGeom>
          </p:spPr>
        </p:pic>
        <p:pic>
          <p:nvPicPr>
            <p:cNvPr id="113" name="object 113"/>
            <p:cNvPicPr/>
            <p:nvPr/>
          </p:nvPicPr>
          <p:blipFill>
            <a:blip r:embed="rId76" cstate="print"/>
            <a:stretch>
              <a:fillRect/>
            </a:stretch>
          </p:blipFill>
          <p:spPr>
            <a:xfrm>
              <a:off x="1219199" y="5004816"/>
              <a:ext cx="208788" cy="190499"/>
            </a:xfrm>
            <a:prstGeom prst="rect">
              <a:avLst/>
            </a:prstGeom>
          </p:spPr>
        </p:pic>
      </p:grpSp>
      <p:grpSp>
        <p:nvGrpSpPr>
          <p:cNvPr id="114" name="object 114"/>
          <p:cNvGrpSpPr/>
          <p:nvPr/>
        </p:nvGrpSpPr>
        <p:grpSpPr>
          <a:xfrm>
            <a:off x="2991074" y="4362225"/>
            <a:ext cx="533960" cy="179294"/>
            <a:chOff x="1510283" y="4943855"/>
            <a:chExt cx="605155" cy="203200"/>
          </a:xfrm>
        </p:grpSpPr>
        <p:pic>
          <p:nvPicPr>
            <p:cNvPr id="115" name="object 115"/>
            <p:cNvPicPr/>
            <p:nvPr/>
          </p:nvPicPr>
          <p:blipFill>
            <a:blip r:embed="rId77" cstate="print"/>
            <a:stretch>
              <a:fillRect/>
            </a:stretch>
          </p:blipFill>
          <p:spPr>
            <a:xfrm>
              <a:off x="1510283" y="5004816"/>
              <a:ext cx="91440" cy="141732"/>
            </a:xfrm>
            <a:prstGeom prst="rect">
              <a:avLst/>
            </a:prstGeom>
          </p:spPr>
        </p:pic>
        <p:pic>
          <p:nvPicPr>
            <p:cNvPr id="116" name="object 116"/>
            <p:cNvPicPr/>
            <p:nvPr/>
          </p:nvPicPr>
          <p:blipFill>
            <a:blip r:embed="rId78" cstate="print"/>
            <a:stretch>
              <a:fillRect/>
            </a:stretch>
          </p:blipFill>
          <p:spPr>
            <a:xfrm>
              <a:off x="1636776" y="4943855"/>
              <a:ext cx="111252" cy="201168"/>
            </a:xfrm>
            <a:prstGeom prst="rect">
              <a:avLst/>
            </a:prstGeom>
          </p:spPr>
        </p:pic>
        <p:pic>
          <p:nvPicPr>
            <p:cNvPr id="117" name="object 117"/>
            <p:cNvPicPr/>
            <p:nvPr/>
          </p:nvPicPr>
          <p:blipFill>
            <a:blip r:embed="rId79" cstate="print"/>
            <a:stretch>
              <a:fillRect/>
            </a:stretch>
          </p:blipFill>
          <p:spPr>
            <a:xfrm>
              <a:off x="1781668" y="5004815"/>
              <a:ext cx="129317" cy="141732"/>
            </a:xfrm>
            <a:prstGeom prst="rect">
              <a:avLst/>
            </a:prstGeom>
          </p:spPr>
        </p:pic>
        <p:pic>
          <p:nvPicPr>
            <p:cNvPr id="118" name="object 118"/>
            <p:cNvPicPr/>
            <p:nvPr/>
          </p:nvPicPr>
          <p:blipFill>
            <a:blip r:embed="rId80" cstate="print"/>
            <a:stretch>
              <a:fillRect/>
            </a:stretch>
          </p:blipFill>
          <p:spPr>
            <a:xfrm>
              <a:off x="1946148" y="4971288"/>
              <a:ext cx="169163" cy="175260"/>
            </a:xfrm>
            <a:prstGeom prst="rect">
              <a:avLst/>
            </a:prstGeom>
          </p:spPr>
        </p:pic>
      </p:grpSp>
      <p:grpSp>
        <p:nvGrpSpPr>
          <p:cNvPr id="119" name="object 119"/>
          <p:cNvGrpSpPr/>
          <p:nvPr/>
        </p:nvGrpSpPr>
        <p:grpSpPr>
          <a:xfrm>
            <a:off x="3596191" y="4370295"/>
            <a:ext cx="523315" cy="204507"/>
            <a:chOff x="2196083" y="4953000"/>
            <a:chExt cx="593090" cy="231775"/>
          </a:xfrm>
        </p:grpSpPr>
        <p:pic>
          <p:nvPicPr>
            <p:cNvPr id="120" name="object 120"/>
            <p:cNvPicPr/>
            <p:nvPr/>
          </p:nvPicPr>
          <p:blipFill>
            <a:blip r:embed="rId81" cstate="print"/>
            <a:stretch>
              <a:fillRect/>
            </a:stretch>
          </p:blipFill>
          <p:spPr>
            <a:xfrm>
              <a:off x="2196083" y="4971287"/>
              <a:ext cx="83820" cy="175260"/>
            </a:xfrm>
            <a:prstGeom prst="rect">
              <a:avLst/>
            </a:prstGeom>
          </p:spPr>
        </p:pic>
        <p:sp>
          <p:nvSpPr>
            <p:cNvPr id="121" name="object 121"/>
            <p:cNvSpPr/>
            <p:nvPr/>
          </p:nvSpPr>
          <p:spPr>
            <a:xfrm>
              <a:off x="2308859" y="4953000"/>
              <a:ext cx="29209" cy="192405"/>
            </a:xfrm>
            <a:custGeom>
              <a:avLst/>
              <a:gdLst/>
              <a:ahLst/>
              <a:cxnLst/>
              <a:rect l="l" t="t" r="r" b="b"/>
              <a:pathLst>
                <a:path w="29210" h="192404">
                  <a:moveTo>
                    <a:pt x="22860" y="54864"/>
                  </a:moveTo>
                  <a:lnTo>
                    <a:pt x="4572" y="54864"/>
                  </a:lnTo>
                  <a:lnTo>
                    <a:pt x="6096" y="53340"/>
                  </a:lnTo>
                  <a:lnTo>
                    <a:pt x="22860" y="53340"/>
                  </a:lnTo>
                  <a:lnTo>
                    <a:pt x="22860" y="54864"/>
                  </a:lnTo>
                  <a:close/>
                </a:path>
                <a:path w="29210" h="192404">
                  <a:moveTo>
                    <a:pt x="24384" y="190500"/>
                  </a:moveTo>
                  <a:lnTo>
                    <a:pt x="3048" y="190500"/>
                  </a:lnTo>
                  <a:lnTo>
                    <a:pt x="3048" y="188976"/>
                  </a:lnTo>
                  <a:lnTo>
                    <a:pt x="1524" y="187452"/>
                  </a:lnTo>
                  <a:lnTo>
                    <a:pt x="1524" y="56388"/>
                  </a:lnTo>
                  <a:lnTo>
                    <a:pt x="3048" y="56388"/>
                  </a:lnTo>
                  <a:lnTo>
                    <a:pt x="3048" y="54864"/>
                  </a:lnTo>
                  <a:lnTo>
                    <a:pt x="24384" y="54864"/>
                  </a:lnTo>
                  <a:lnTo>
                    <a:pt x="25908" y="56388"/>
                  </a:lnTo>
                  <a:lnTo>
                    <a:pt x="25908" y="188976"/>
                  </a:lnTo>
                  <a:lnTo>
                    <a:pt x="24384" y="188976"/>
                  </a:lnTo>
                  <a:lnTo>
                    <a:pt x="24384" y="190500"/>
                  </a:lnTo>
                  <a:close/>
                </a:path>
                <a:path w="29210" h="192404">
                  <a:moveTo>
                    <a:pt x="16764" y="192024"/>
                  </a:moveTo>
                  <a:lnTo>
                    <a:pt x="12192" y="192024"/>
                  </a:lnTo>
                  <a:lnTo>
                    <a:pt x="9144" y="190500"/>
                  </a:lnTo>
                  <a:lnTo>
                    <a:pt x="18288" y="190500"/>
                  </a:lnTo>
                  <a:lnTo>
                    <a:pt x="16764" y="192024"/>
                  </a:lnTo>
                  <a:close/>
                </a:path>
                <a:path w="29210" h="192404">
                  <a:moveTo>
                    <a:pt x="19812" y="28956"/>
                  </a:moveTo>
                  <a:lnTo>
                    <a:pt x="7620" y="28956"/>
                  </a:lnTo>
                  <a:lnTo>
                    <a:pt x="4572" y="27432"/>
                  </a:lnTo>
                  <a:lnTo>
                    <a:pt x="0" y="22860"/>
                  </a:lnTo>
                  <a:lnTo>
                    <a:pt x="0" y="4572"/>
                  </a:lnTo>
                  <a:lnTo>
                    <a:pt x="3048" y="3048"/>
                  </a:lnTo>
                  <a:lnTo>
                    <a:pt x="4572" y="1524"/>
                  </a:lnTo>
                  <a:lnTo>
                    <a:pt x="9144" y="0"/>
                  </a:lnTo>
                  <a:lnTo>
                    <a:pt x="19812" y="0"/>
                  </a:lnTo>
                  <a:lnTo>
                    <a:pt x="25908" y="3048"/>
                  </a:lnTo>
                  <a:lnTo>
                    <a:pt x="27432" y="4572"/>
                  </a:lnTo>
                  <a:lnTo>
                    <a:pt x="28956" y="9144"/>
                  </a:lnTo>
                  <a:lnTo>
                    <a:pt x="28956" y="19812"/>
                  </a:lnTo>
                  <a:lnTo>
                    <a:pt x="25908" y="25908"/>
                  </a:lnTo>
                  <a:lnTo>
                    <a:pt x="19812" y="28956"/>
                  </a:lnTo>
                  <a:close/>
                </a:path>
              </a:pathLst>
            </a:custGeom>
            <a:solidFill>
              <a:srgbClr val="000000"/>
            </a:solidFill>
          </p:spPr>
          <p:txBody>
            <a:bodyPr wrap="square" lIns="0" tIns="0" rIns="0" bIns="0" rtlCol="0"/>
            <a:lstStyle/>
            <a:p>
              <a:endParaRPr sz="1588"/>
            </a:p>
          </p:txBody>
        </p:sp>
        <p:pic>
          <p:nvPicPr>
            <p:cNvPr id="122" name="object 122"/>
            <p:cNvPicPr/>
            <p:nvPr/>
          </p:nvPicPr>
          <p:blipFill>
            <a:blip r:embed="rId82" cstate="print"/>
            <a:stretch>
              <a:fillRect/>
            </a:stretch>
          </p:blipFill>
          <p:spPr>
            <a:xfrm>
              <a:off x="2377440" y="5004815"/>
              <a:ext cx="192024" cy="140208"/>
            </a:xfrm>
            <a:prstGeom prst="rect">
              <a:avLst/>
            </a:prstGeom>
          </p:spPr>
        </p:pic>
        <p:pic>
          <p:nvPicPr>
            <p:cNvPr id="123" name="object 123"/>
            <p:cNvPicPr/>
            <p:nvPr/>
          </p:nvPicPr>
          <p:blipFill>
            <a:blip r:embed="rId83" cstate="print"/>
            <a:stretch>
              <a:fillRect/>
            </a:stretch>
          </p:blipFill>
          <p:spPr>
            <a:xfrm>
              <a:off x="2602992" y="5004816"/>
              <a:ext cx="118872" cy="141732"/>
            </a:xfrm>
            <a:prstGeom prst="rect">
              <a:avLst/>
            </a:prstGeom>
          </p:spPr>
        </p:pic>
        <p:sp>
          <p:nvSpPr>
            <p:cNvPr id="124" name="object 124"/>
            <p:cNvSpPr/>
            <p:nvPr/>
          </p:nvSpPr>
          <p:spPr>
            <a:xfrm>
              <a:off x="2741676" y="5111495"/>
              <a:ext cx="47625" cy="73660"/>
            </a:xfrm>
            <a:custGeom>
              <a:avLst/>
              <a:gdLst/>
              <a:ahLst/>
              <a:cxnLst/>
              <a:rect l="l" t="t" r="r" b="b"/>
              <a:pathLst>
                <a:path w="47625" h="73660">
                  <a:moveTo>
                    <a:pt x="42672" y="1524"/>
                  </a:moveTo>
                  <a:lnTo>
                    <a:pt x="24384" y="1524"/>
                  </a:lnTo>
                  <a:lnTo>
                    <a:pt x="25908" y="0"/>
                  </a:lnTo>
                  <a:lnTo>
                    <a:pt x="41148" y="0"/>
                  </a:lnTo>
                  <a:lnTo>
                    <a:pt x="42672" y="1524"/>
                  </a:lnTo>
                  <a:close/>
                </a:path>
                <a:path w="47625" h="73660">
                  <a:moveTo>
                    <a:pt x="15240" y="73152"/>
                  </a:moveTo>
                  <a:lnTo>
                    <a:pt x="1524" y="73152"/>
                  </a:lnTo>
                  <a:lnTo>
                    <a:pt x="0" y="71628"/>
                  </a:lnTo>
                  <a:lnTo>
                    <a:pt x="0" y="68580"/>
                  </a:lnTo>
                  <a:lnTo>
                    <a:pt x="19812" y="30480"/>
                  </a:lnTo>
                  <a:lnTo>
                    <a:pt x="19812" y="4572"/>
                  </a:lnTo>
                  <a:lnTo>
                    <a:pt x="22860" y="1524"/>
                  </a:lnTo>
                  <a:lnTo>
                    <a:pt x="44196" y="1524"/>
                  </a:lnTo>
                  <a:lnTo>
                    <a:pt x="45720" y="3048"/>
                  </a:lnTo>
                  <a:lnTo>
                    <a:pt x="45720" y="4572"/>
                  </a:lnTo>
                  <a:lnTo>
                    <a:pt x="47244" y="6096"/>
                  </a:lnTo>
                  <a:lnTo>
                    <a:pt x="47244" y="22860"/>
                  </a:lnTo>
                  <a:lnTo>
                    <a:pt x="45720" y="24384"/>
                  </a:lnTo>
                  <a:lnTo>
                    <a:pt x="45720" y="27432"/>
                  </a:lnTo>
                  <a:lnTo>
                    <a:pt x="44196" y="28956"/>
                  </a:lnTo>
                  <a:lnTo>
                    <a:pt x="44196" y="30480"/>
                  </a:lnTo>
                  <a:lnTo>
                    <a:pt x="42672" y="33528"/>
                  </a:lnTo>
                  <a:lnTo>
                    <a:pt x="41148" y="35052"/>
                  </a:lnTo>
                  <a:lnTo>
                    <a:pt x="39624" y="38100"/>
                  </a:lnTo>
                  <a:lnTo>
                    <a:pt x="38100" y="39624"/>
                  </a:lnTo>
                  <a:lnTo>
                    <a:pt x="18288" y="70104"/>
                  </a:lnTo>
                  <a:lnTo>
                    <a:pt x="16764" y="71628"/>
                  </a:lnTo>
                  <a:lnTo>
                    <a:pt x="15240" y="71628"/>
                  </a:lnTo>
                  <a:lnTo>
                    <a:pt x="15240" y="73152"/>
                  </a:lnTo>
                  <a:close/>
                </a:path>
              </a:pathLst>
            </a:custGeom>
            <a:solidFill>
              <a:srgbClr val="000000"/>
            </a:solidFill>
          </p:spPr>
          <p:txBody>
            <a:bodyPr wrap="square" lIns="0" tIns="0" rIns="0" bIns="0" rtlCol="0"/>
            <a:lstStyle/>
            <a:p>
              <a:endParaRPr sz="1588"/>
            </a:p>
          </p:txBody>
        </p:sp>
      </p:grpSp>
      <p:grpSp>
        <p:nvGrpSpPr>
          <p:cNvPr id="125" name="object 125"/>
          <p:cNvGrpSpPr/>
          <p:nvPr/>
        </p:nvGrpSpPr>
        <p:grpSpPr>
          <a:xfrm>
            <a:off x="4199965" y="4362225"/>
            <a:ext cx="336176" cy="179294"/>
            <a:chOff x="2880360" y="4943855"/>
            <a:chExt cx="381000" cy="203200"/>
          </a:xfrm>
        </p:grpSpPr>
        <p:pic>
          <p:nvPicPr>
            <p:cNvPr id="126" name="object 126"/>
            <p:cNvPicPr/>
            <p:nvPr/>
          </p:nvPicPr>
          <p:blipFill>
            <a:blip r:embed="rId84" cstate="print"/>
            <a:stretch>
              <a:fillRect/>
            </a:stretch>
          </p:blipFill>
          <p:spPr>
            <a:xfrm>
              <a:off x="2880360" y="4971288"/>
              <a:ext cx="85344" cy="175260"/>
            </a:xfrm>
            <a:prstGeom prst="rect">
              <a:avLst/>
            </a:prstGeom>
          </p:spPr>
        </p:pic>
        <p:pic>
          <p:nvPicPr>
            <p:cNvPr id="127" name="object 127"/>
            <p:cNvPicPr/>
            <p:nvPr/>
          </p:nvPicPr>
          <p:blipFill>
            <a:blip r:embed="rId78" cstate="print"/>
            <a:stretch>
              <a:fillRect/>
            </a:stretch>
          </p:blipFill>
          <p:spPr>
            <a:xfrm>
              <a:off x="2996183" y="4943855"/>
              <a:ext cx="111252" cy="201168"/>
            </a:xfrm>
            <a:prstGeom prst="rect">
              <a:avLst/>
            </a:prstGeom>
          </p:spPr>
        </p:pic>
        <p:pic>
          <p:nvPicPr>
            <p:cNvPr id="128" name="object 128"/>
            <p:cNvPicPr/>
            <p:nvPr/>
          </p:nvPicPr>
          <p:blipFill>
            <a:blip r:embed="rId85" cstate="print"/>
            <a:stretch>
              <a:fillRect/>
            </a:stretch>
          </p:blipFill>
          <p:spPr>
            <a:xfrm>
              <a:off x="3142580" y="5004816"/>
              <a:ext cx="118779" cy="141732"/>
            </a:xfrm>
            <a:prstGeom prst="rect">
              <a:avLst/>
            </a:prstGeom>
          </p:spPr>
        </p:pic>
      </p:grpSp>
      <p:pic>
        <p:nvPicPr>
          <p:cNvPr id="129" name="object 129"/>
          <p:cNvPicPr/>
          <p:nvPr/>
        </p:nvPicPr>
        <p:blipFill>
          <a:blip r:embed="rId86" cstate="print"/>
          <a:stretch>
            <a:fillRect/>
          </a:stretch>
        </p:blipFill>
        <p:spPr>
          <a:xfrm>
            <a:off x="4618210" y="4370295"/>
            <a:ext cx="894187" cy="213807"/>
          </a:xfrm>
          <a:prstGeom prst="rect">
            <a:avLst/>
          </a:prstGeom>
        </p:spPr>
      </p:pic>
      <p:pic>
        <p:nvPicPr>
          <p:cNvPr id="130" name="object 130"/>
          <p:cNvPicPr/>
          <p:nvPr/>
        </p:nvPicPr>
        <p:blipFill>
          <a:blip r:embed="rId87" cstate="print"/>
          <a:stretch>
            <a:fillRect/>
          </a:stretch>
        </p:blipFill>
        <p:spPr>
          <a:xfrm>
            <a:off x="5595769" y="4362226"/>
            <a:ext cx="907676" cy="178846"/>
          </a:xfrm>
          <a:prstGeom prst="rect">
            <a:avLst/>
          </a:prstGeom>
        </p:spPr>
      </p:pic>
      <p:grpSp>
        <p:nvGrpSpPr>
          <p:cNvPr id="131" name="object 131"/>
          <p:cNvGrpSpPr/>
          <p:nvPr/>
        </p:nvGrpSpPr>
        <p:grpSpPr>
          <a:xfrm>
            <a:off x="6592196" y="4362226"/>
            <a:ext cx="398368" cy="179294"/>
            <a:chOff x="5591555" y="4943856"/>
            <a:chExt cx="451484" cy="203200"/>
          </a:xfrm>
        </p:grpSpPr>
        <p:pic>
          <p:nvPicPr>
            <p:cNvPr id="132" name="object 132"/>
            <p:cNvPicPr/>
            <p:nvPr/>
          </p:nvPicPr>
          <p:blipFill>
            <a:blip r:embed="rId88" cstate="print"/>
            <a:stretch>
              <a:fillRect/>
            </a:stretch>
          </p:blipFill>
          <p:spPr>
            <a:xfrm>
              <a:off x="5591555" y="5004816"/>
              <a:ext cx="106680" cy="141732"/>
            </a:xfrm>
            <a:prstGeom prst="rect">
              <a:avLst/>
            </a:prstGeom>
          </p:spPr>
        </p:pic>
        <p:sp>
          <p:nvSpPr>
            <p:cNvPr id="133" name="object 133"/>
            <p:cNvSpPr/>
            <p:nvPr/>
          </p:nvSpPr>
          <p:spPr>
            <a:xfrm>
              <a:off x="5740908" y="4943856"/>
              <a:ext cx="22860" cy="201295"/>
            </a:xfrm>
            <a:custGeom>
              <a:avLst/>
              <a:gdLst/>
              <a:ahLst/>
              <a:cxnLst/>
              <a:rect l="l" t="t" r="r" b="b"/>
              <a:pathLst>
                <a:path w="22860" h="201295">
                  <a:moveTo>
                    <a:pt x="21336" y="1524"/>
                  </a:moveTo>
                  <a:lnTo>
                    <a:pt x="1524" y="1524"/>
                  </a:lnTo>
                  <a:lnTo>
                    <a:pt x="1524" y="0"/>
                  </a:lnTo>
                  <a:lnTo>
                    <a:pt x="21336" y="0"/>
                  </a:lnTo>
                  <a:lnTo>
                    <a:pt x="21336" y="1524"/>
                  </a:lnTo>
                  <a:close/>
                </a:path>
                <a:path w="22860" h="201295">
                  <a:moveTo>
                    <a:pt x="21336" y="199644"/>
                  </a:moveTo>
                  <a:lnTo>
                    <a:pt x="1524" y="199644"/>
                  </a:lnTo>
                  <a:lnTo>
                    <a:pt x="0" y="198120"/>
                  </a:lnTo>
                  <a:lnTo>
                    <a:pt x="0" y="1524"/>
                  </a:lnTo>
                  <a:lnTo>
                    <a:pt x="22860" y="1524"/>
                  </a:lnTo>
                  <a:lnTo>
                    <a:pt x="22860" y="198120"/>
                  </a:lnTo>
                  <a:lnTo>
                    <a:pt x="21336" y="199644"/>
                  </a:lnTo>
                  <a:close/>
                </a:path>
                <a:path w="22860" h="201295">
                  <a:moveTo>
                    <a:pt x="13716" y="201167"/>
                  </a:moveTo>
                  <a:lnTo>
                    <a:pt x="9144" y="201167"/>
                  </a:lnTo>
                  <a:lnTo>
                    <a:pt x="7620" y="199644"/>
                  </a:lnTo>
                  <a:lnTo>
                    <a:pt x="15240" y="199644"/>
                  </a:lnTo>
                  <a:lnTo>
                    <a:pt x="13716" y="201167"/>
                  </a:lnTo>
                  <a:close/>
                </a:path>
              </a:pathLst>
            </a:custGeom>
            <a:solidFill>
              <a:srgbClr val="000000"/>
            </a:solidFill>
          </p:spPr>
          <p:txBody>
            <a:bodyPr wrap="square" lIns="0" tIns="0" rIns="0" bIns="0" rtlCol="0"/>
            <a:lstStyle/>
            <a:p>
              <a:endParaRPr sz="1588"/>
            </a:p>
          </p:txBody>
        </p:sp>
        <p:pic>
          <p:nvPicPr>
            <p:cNvPr id="134" name="object 134"/>
            <p:cNvPicPr/>
            <p:nvPr/>
          </p:nvPicPr>
          <p:blipFill>
            <a:blip r:embed="rId89" cstate="print"/>
            <a:stretch>
              <a:fillRect/>
            </a:stretch>
          </p:blipFill>
          <p:spPr>
            <a:xfrm>
              <a:off x="5797295" y="5004816"/>
              <a:ext cx="91440" cy="141732"/>
            </a:xfrm>
            <a:prstGeom prst="rect">
              <a:avLst/>
            </a:prstGeom>
          </p:spPr>
        </p:pic>
        <p:pic>
          <p:nvPicPr>
            <p:cNvPr id="135" name="object 135"/>
            <p:cNvPicPr/>
            <p:nvPr/>
          </p:nvPicPr>
          <p:blipFill>
            <a:blip r:embed="rId90" cstate="print"/>
            <a:stretch>
              <a:fillRect/>
            </a:stretch>
          </p:blipFill>
          <p:spPr>
            <a:xfrm>
              <a:off x="5913232" y="5004815"/>
              <a:ext cx="129317" cy="141732"/>
            </a:xfrm>
            <a:prstGeom prst="rect">
              <a:avLst/>
            </a:prstGeom>
          </p:spPr>
        </p:pic>
      </p:grpSp>
      <p:grpSp>
        <p:nvGrpSpPr>
          <p:cNvPr id="136" name="object 136"/>
          <p:cNvGrpSpPr/>
          <p:nvPr/>
        </p:nvGrpSpPr>
        <p:grpSpPr>
          <a:xfrm>
            <a:off x="7065532" y="4360881"/>
            <a:ext cx="731744" cy="180415"/>
            <a:chOff x="6128003" y="4942332"/>
            <a:chExt cx="829310" cy="204470"/>
          </a:xfrm>
        </p:grpSpPr>
        <p:pic>
          <p:nvPicPr>
            <p:cNvPr id="137" name="object 137"/>
            <p:cNvPicPr/>
            <p:nvPr/>
          </p:nvPicPr>
          <p:blipFill>
            <a:blip r:embed="rId91" cstate="print"/>
            <a:stretch>
              <a:fillRect/>
            </a:stretch>
          </p:blipFill>
          <p:spPr>
            <a:xfrm>
              <a:off x="6128003" y="4942332"/>
              <a:ext cx="219346" cy="204215"/>
            </a:xfrm>
            <a:prstGeom prst="rect">
              <a:avLst/>
            </a:prstGeom>
          </p:spPr>
        </p:pic>
        <p:sp>
          <p:nvSpPr>
            <p:cNvPr id="138" name="object 138"/>
            <p:cNvSpPr/>
            <p:nvPr/>
          </p:nvSpPr>
          <p:spPr>
            <a:xfrm>
              <a:off x="6380975" y="4943360"/>
              <a:ext cx="92075" cy="201930"/>
            </a:xfrm>
            <a:custGeom>
              <a:avLst/>
              <a:gdLst/>
              <a:ahLst/>
              <a:cxnLst/>
              <a:rect l="l" t="t" r="r" b="b"/>
              <a:pathLst>
                <a:path w="92075" h="201929">
                  <a:moveTo>
                    <a:pt x="24384" y="2032"/>
                  </a:moveTo>
                  <a:lnTo>
                    <a:pt x="22860" y="2032"/>
                  </a:lnTo>
                  <a:lnTo>
                    <a:pt x="21336" y="508"/>
                  </a:lnTo>
                  <a:lnTo>
                    <a:pt x="3048" y="508"/>
                  </a:lnTo>
                  <a:lnTo>
                    <a:pt x="0" y="3556"/>
                  </a:lnTo>
                  <a:lnTo>
                    <a:pt x="0" y="198628"/>
                  </a:lnTo>
                  <a:lnTo>
                    <a:pt x="1524" y="198628"/>
                  </a:lnTo>
                  <a:lnTo>
                    <a:pt x="1524" y="200152"/>
                  </a:lnTo>
                  <a:lnTo>
                    <a:pt x="7620" y="200152"/>
                  </a:lnTo>
                  <a:lnTo>
                    <a:pt x="10668" y="201676"/>
                  </a:lnTo>
                  <a:lnTo>
                    <a:pt x="15240" y="201676"/>
                  </a:lnTo>
                  <a:lnTo>
                    <a:pt x="16764" y="200152"/>
                  </a:lnTo>
                  <a:lnTo>
                    <a:pt x="22860" y="200152"/>
                  </a:lnTo>
                  <a:lnTo>
                    <a:pt x="22860" y="198628"/>
                  </a:lnTo>
                  <a:lnTo>
                    <a:pt x="24384" y="198628"/>
                  </a:lnTo>
                  <a:lnTo>
                    <a:pt x="24384" y="2032"/>
                  </a:lnTo>
                  <a:close/>
                </a:path>
                <a:path w="92075" h="201929">
                  <a:moveTo>
                    <a:pt x="89928" y="198628"/>
                  </a:moveTo>
                  <a:lnTo>
                    <a:pt x="68592" y="198628"/>
                  </a:lnTo>
                  <a:lnTo>
                    <a:pt x="68592" y="200152"/>
                  </a:lnTo>
                  <a:lnTo>
                    <a:pt x="74688" y="200152"/>
                  </a:lnTo>
                  <a:lnTo>
                    <a:pt x="76212" y="201676"/>
                  </a:lnTo>
                  <a:lnTo>
                    <a:pt x="80784" y="201676"/>
                  </a:lnTo>
                  <a:lnTo>
                    <a:pt x="83832" y="200152"/>
                  </a:lnTo>
                  <a:lnTo>
                    <a:pt x="89928" y="200152"/>
                  </a:lnTo>
                  <a:lnTo>
                    <a:pt x="89928" y="198628"/>
                  </a:lnTo>
                  <a:close/>
                </a:path>
                <a:path w="92075" h="201929">
                  <a:moveTo>
                    <a:pt x="91452" y="3810"/>
                  </a:moveTo>
                  <a:lnTo>
                    <a:pt x="89801" y="3810"/>
                  </a:lnTo>
                  <a:lnTo>
                    <a:pt x="89801" y="0"/>
                  </a:lnTo>
                  <a:lnTo>
                    <a:pt x="68719" y="0"/>
                  </a:lnTo>
                  <a:lnTo>
                    <a:pt x="68719" y="3810"/>
                  </a:lnTo>
                  <a:lnTo>
                    <a:pt x="67068" y="3810"/>
                  </a:lnTo>
                  <a:lnTo>
                    <a:pt x="67068" y="198120"/>
                  </a:lnTo>
                  <a:lnTo>
                    <a:pt x="91452" y="198120"/>
                  </a:lnTo>
                  <a:lnTo>
                    <a:pt x="91452" y="3810"/>
                  </a:lnTo>
                  <a:close/>
                </a:path>
              </a:pathLst>
            </a:custGeom>
            <a:solidFill>
              <a:srgbClr val="000000"/>
            </a:solidFill>
          </p:spPr>
          <p:txBody>
            <a:bodyPr wrap="square" lIns="0" tIns="0" rIns="0" bIns="0" rtlCol="0"/>
            <a:lstStyle/>
            <a:p>
              <a:endParaRPr sz="1588"/>
            </a:p>
          </p:txBody>
        </p:sp>
        <p:pic>
          <p:nvPicPr>
            <p:cNvPr id="139" name="object 139"/>
            <p:cNvPicPr/>
            <p:nvPr/>
          </p:nvPicPr>
          <p:blipFill>
            <a:blip r:embed="rId92" cstate="print"/>
            <a:stretch>
              <a:fillRect/>
            </a:stretch>
          </p:blipFill>
          <p:spPr>
            <a:xfrm>
              <a:off x="6506068" y="5004815"/>
              <a:ext cx="450991" cy="141732"/>
            </a:xfrm>
            <a:prstGeom prst="rect">
              <a:avLst/>
            </a:prstGeom>
          </p:spPr>
        </p:pic>
      </p:grpSp>
      <p:pic>
        <p:nvPicPr>
          <p:cNvPr id="140" name="object 140"/>
          <p:cNvPicPr/>
          <p:nvPr/>
        </p:nvPicPr>
        <p:blipFill>
          <a:blip r:embed="rId93" cstate="print"/>
          <a:stretch>
            <a:fillRect/>
          </a:stretch>
        </p:blipFill>
        <p:spPr>
          <a:xfrm>
            <a:off x="7877736" y="4416013"/>
            <a:ext cx="94129" cy="125058"/>
          </a:xfrm>
          <a:prstGeom prst="rect">
            <a:avLst/>
          </a:prstGeom>
        </p:spPr>
      </p:pic>
      <p:pic>
        <p:nvPicPr>
          <p:cNvPr id="141" name="object 141"/>
          <p:cNvPicPr/>
          <p:nvPr/>
        </p:nvPicPr>
        <p:blipFill>
          <a:blip r:embed="rId94" cstate="print"/>
          <a:stretch>
            <a:fillRect/>
          </a:stretch>
        </p:blipFill>
        <p:spPr>
          <a:xfrm>
            <a:off x="8060615" y="4370294"/>
            <a:ext cx="914400" cy="170778"/>
          </a:xfrm>
          <a:prstGeom prst="rect">
            <a:avLst/>
          </a:prstGeom>
        </p:spPr>
      </p:pic>
      <p:pic>
        <p:nvPicPr>
          <p:cNvPr id="142" name="object 142"/>
          <p:cNvPicPr/>
          <p:nvPr/>
        </p:nvPicPr>
        <p:blipFill>
          <a:blip r:embed="rId95" cstate="print"/>
          <a:stretch>
            <a:fillRect/>
          </a:stretch>
        </p:blipFill>
        <p:spPr>
          <a:xfrm>
            <a:off x="9065111" y="4362225"/>
            <a:ext cx="1255954" cy="178846"/>
          </a:xfrm>
          <a:prstGeom prst="rect">
            <a:avLst/>
          </a:prstGeom>
        </p:spPr>
      </p:pic>
      <p:pic>
        <p:nvPicPr>
          <p:cNvPr id="143" name="object 143"/>
          <p:cNvPicPr/>
          <p:nvPr/>
        </p:nvPicPr>
        <p:blipFill>
          <a:blip r:embed="rId96" cstate="print"/>
          <a:stretch>
            <a:fillRect/>
          </a:stretch>
        </p:blipFill>
        <p:spPr>
          <a:xfrm>
            <a:off x="2341580" y="1549101"/>
            <a:ext cx="1211580" cy="231289"/>
          </a:xfrm>
          <a:prstGeom prst="rect">
            <a:avLst/>
          </a:prstGeom>
        </p:spPr>
      </p:pic>
      <p:pic>
        <p:nvPicPr>
          <p:cNvPr id="144" name="object 144"/>
          <p:cNvPicPr/>
          <p:nvPr/>
        </p:nvPicPr>
        <p:blipFill>
          <a:blip r:embed="rId97" cstate="print"/>
          <a:stretch>
            <a:fillRect/>
          </a:stretch>
        </p:blipFill>
        <p:spPr>
          <a:xfrm>
            <a:off x="3671495" y="1566582"/>
            <a:ext cx="1009873" cy="213808"/>
          </a:xfrm>
          <a:prstGeom prst="rect">
            <a:avLst/>
          </a:prstGeom>
        </p:spPr>
      </p:pic>
      <p:sp>
        <p:nvSpPr>
          <p:cNvPr id="145" name="object 145"/>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146" name="object 146"/>
          <p:cNvPicPr/>
          <p:nvPr/>
        </p:nvPicPr>
        <p:blipFill>
          <a:blip r:embed="rId98" cstate="print"/>
          <a:stretch>
            <a:fillRect/>
          </a:stretch>
        </p:blipFill>
        <p:spPr>
          <a:xfrm>
            <a:off x="4826598" y="1953858"/>
            <a:ext cx="2538804" cy="1285539"/>
          </a:xfrm>
          <a:prstGeom prst="rect">
            <a:avLst/>
          </a:prstGeom>
        </p:spPr>
      </p:pic>
      <p:grpSp>
        <p:nvGrpSpPr>
          <p:cNvPr id="147" name="object 147"/>
          <p:cNvGrpSpPr/>
          <p:nvPr/>
        </p:nvGrpSpPr>
        <p:grpSpPr>
          <a:xfrm>
            <a:off x="4034565" y="4645959"/>
            <a:ext cx="4124325" cy="1245534"/>
            <a:chOff x="2692907" y="5265420"/>
            <a:chExt cx="4674235" cy="1411605"/>
          </a:xfrm>
        </p:grpSpPr>
        <p:pic>
          <p:nvPicPr>
            <p:cNvPr id="148" name="object 148"/>
            <p:cNvPicPr/>
            <p:nvPr/>
          </p:nvPicPr>
          <p:blipFill>
            <a:blip r:embed="rId99" cstate="print"/>
            <a:stretch>
              <a:fillRect/>
            </a:stretch>
          </p:blipFill>
          <p:spPr>
            <a:xfrm>
              <a:off x="2692907" y="5265420"/>
              <a:ext cx="4674107" cy="1411224"/>
            </a:xfrm>
            <a:prstGeom prst="rect">
              <a:avLst/>
            </a:prstGeom>
          </p:spPr>
        </p:pic>
        <p:sp>
          <p:nvSpPr>
            <p:cNvPr id="149" name="object 149"/>
            <p:cNvSpPr/>
            <p:nvPr/>
          </p:nvSpPr>
          <p:spPr>
            <a:xfrm>
              <a:off x="4069080" y="6019800"/>
              <a:ext cx="2002789" cy="175895"/>
            </a:xfrm>
            <a:custGeom>
              <a:avLst/>
              <a:gdLst/>
              <a:ahLst/>
              <a:cxnLst/>
              <a:rect l="l" t="t" r="r" b="b"/>
              <a:pathLst>
                <a:path w="2002789" h="175895">
                  <a:moveTo>
                    <a:pt x="353568" y="88404"/>
                  </a:moveTo>
                  <a:lnTo>
                    <a:pt x="266700" y="0"/>
                  </a:lnTo>
                  <a:lnTo>
                    <a:pt x="266700" y="44208"/>
                  </a:lnTo>
                  <a:lnTo>
                    <a:pt x="0" y="44208"/>
                  </a:lnTo>
                  <a:lnTo>
                    <a:pt x="0" y="131076"/>
                  </a:lnTo>
                  <a:lnTo>
                    <a:pt x="266700" y="131076"/>
                  </a:lnTo>
                  <a:lnTo>
                    <a:pt x="266700" y="175272"/>
                  </a:lnTo>
                  <a:lnTo>
                    <a:pt x="353568" y="88404"/>
                  </a:lnTo>
                  <a:close/>
                </a:path>
                <a:path w="2002789" h="175895">
                  <a:moveTo>
                    <a:pt x="2002536" y="88404"/>
                  </a:moveTo>
                  <a:lnTo>
                    <a:pt x="1914131" y="0"/>
                  </a:lnTo>
                  <a:lnTo>
                    <a:pt x="1914131" y="44208"/>
                  </a:lnTo>
                  <a:lnTo>
                    <a:pt x="1648968" y="44208"/>
                  </a:lnTo>
                  <a:lnTo>
                    <a:pt x="1648968" y="131076"/>
                  </a:lnTo>
                  <a:lnTo>
                    <a:pt x="1914131" y="131076"/>
                  </a:lnTo>
                  <a:lnTo>
                    <a:pt x="1914131" y="175272"/>
                  </a:lnTo>
                  <a:lnTo>
                    <a:pt x="2002536" y="88404"/>
                  </a:lnTo>
                  <a:close/>
                </a:path>
              </a:pathLst>
            </a:custGeom>
            <a:solidFill>
              <a:srgbClr val="FFBF00"/>
            </a:solidFill>
          </p:spPr>
          <p:txBody>
            <a:bodyPr wrap="square" lIns="0" tIns="0" rIns="0" bIns="0" rtlCol="0"/>
            <a:lstStyle/>
            <a:p>
              <a:endParaRPr sz="1588"/>
            </a:p>
          </p:txBody>
        </p:sp>
      </p:grpSp>
      <p:sp>
        <p:nvSpPr>
          <p:cNvPr id="150" name="object 150"/>
          <p:cNvSpPr/>
          <p:nvPr/>
        </p:nvSpPr>
        <p:spPr>
          <a:xfrm>
            <a:off x="10318376" y="5645076"/>
            <a:ext cx="36419" cy="107576"/>
          </a:xfrm>
          <a:custGeom>
            <a:avLst/>
            <a:gdLst/>
            <a:ahLst/>
            <a:cxnLst/>
            <a:rect l="l" t="t" r="r" b="b"/>
            <a:pathLst>
              <a:path w="41275" h="121920">
                <a:moveTo>
                  <a:pt x="41148" y="121920"/>
                </a:moveTo>
                <a:lnTo>
                  <a:pt x="27432" y="121920"/>
                </a:lnTo>
                <a:lnTo>
                  <a:pt x="27432" y="18288"/>
                </a:lnTo>
                <a:lnTo>
                  <a:pt x="24384" y="21336"/>
                </a:lnTo>
                <a:lnTo>
                  <a:pt x="15240" y="27432"/>
                </a:lnTo>
                <a:lnTo>
                  <a:pt x="9144" y="28956"/>
                </a:lnTo>
                <a:lnTo>
                  <a:pt x="4572" y="32004"/>
                </a:lnTo>
                <a:lnTo>
                  <a:pt x="0" y="33528"/>
                </a:lnTo>
                <a:lnTo>
                  <a:pt x="0" y="18288"/>
                </a:lnTo>
                <a:lnTo>
                  <a:pt x="6096" y="16764"/>
                </a:lnTo>
                <a:lnTo>
                  <a:pt x="18288" y="10668"/>
                </a:lnTo>
                <a:lnTo>
                  <a:pt x="25908" y="6096"/>
                </a:lnTo>
                <a:lnTo>
                  <a:pt x="35052" y="0"/>
                </a:lnTo>
                <a:lnTo>
                  <a:pt x="41148" y="0"/>
                </a:lnTo>
                <a:lnTo>
                  <a:pt x="41148" y="121920"/>
                </a:lnTo>
                <a:close/>
              </a:path>
            </a:pathLst>
          </a:custGeom>
          <a:solidFill>
            <a:srgbClr val="000000"/>
          </a:solidFill>
        </p:spPr>
        <p:txBody>
          <a:bodyPr wrap="square" lIns="0" tIns="0" rIns="0" bIns="0" rtlCol="0"/>
          <a:lstStyle/>
          <a:p>
            <a:endParaRPr sz="1588"/>
          </a:p>
        </p:txBody>
      </p:sp>
      <p:sp>
        <p:nvSpPr>
          <p:cNvPr id="151" name="object 151"/>
          <p:cNvSpPr/>
          <p:nvPr/>
        </p:nvSpPr>
        <p:spPr>
          <a:xfrm>
            <a:off x="10400403" y="5645076"/>
            <a:ext cx="36419" cy="107576"/>
          </a:xfrm>
          <a:custGeom>
            <a:avLst/>
            <a:gdLst/>
            <a:ahLst/>
            <a:cxnLst/>
            <a:rect l="l" t="t" r="r" b="b"/>
            <a:pathLst>
              <a:path w="41275" h="121920">
                <a:moveTo>
                  <a:pt x="41148" y="121920"/>
                </a:moveTo>
                <a:lnTo>
                  <a:pt x="27432" y="121920"/>
                </a:lnTo>
                <a:lnTo>
                  <a:pt x="27432" y="18288"/>
                </a:lnTo>
                <a:lnTo>
                  <a:pt x="21336" y="24384"/>
                </a:lnTo>
                <a:lnTo>
                  <a:pt x="15240" y="27432"/>
                </a:lnTo>
                <a:lnTo>
                  <a:pt x="9144" y="28956"/>
                </a:lnTo>
                <a:lnTo>
                  <a:pt x="4572" y="32004"/>
                </a:lnTo>
                <a:lnTo>
                  <a:pt x="0" y="33528"/>
                </a:lnTo>
                <a:lnTo>
                  <a:pt x="0" y="18288"/>
                </a:lnTo>
                <a:lnTo>
                  <a:pt x="6096" y="16764"/>
                </a:lnTo>
                <a:lnTo>
                  <a:pt x="18288" y="10668"/>
                </a:lnTo>
                <a:lnTo>
                  <a:pt x="25908" y="6096"/>
                </a:lnTo>
                <a:lnTo>
                  <a:pt x="35052" y="0"/>
                </a:lnTo>
                <a:lnTo>
                  <a:pt x="41148" y="0"/>
                </a:lnTo>
                <a:lnTo>
                  <a:pt x="41148" y="121920"/>
                </a:lnTo>
                <a:close/>
              </a:path>
            </a:pathLst>
          </a:custGeom>
          <a:solidFill>
            <a:srgbClr val="000000"/>
          </a:solidFill>
        </p:spPr>
        <p:txBody>
          <a:bodyPr wrap="square" lIns="0" tIns="0" rIns="0" bIns="0" rtlCol="0"/>
          <a:lstStyle/>
          <a:p>
            <a:endParaRPr sz="1588"/>
          </a:p>
        </p:txBody>
      </p:sp>
    </p:spTree>
    <p:extLst>
      <p:ext uri="{BB962C8B-B14F-4D97-AF65-F5344CB8AC3E}">
        <p14:creationId xmlns:p14="http://schemas.microsoft.com/office/powerpoint/2010/main" val="2571566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9D1E4C-D5EB-4919-9554-51C344EF9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75" y="9047"/>
            <a:ext cx="11812649" cy="6839905"/>
          </a:xfrm>
          <a:prstGeom prst="rect">
            <a:avLst/>
          </a:prstGeom>
        </p:spPr>
      </p:pic>
    </p:spTree>
    <p:extLst>
      <p:ext uri="{BB962C8B-B14F-4D97-AF65-F5344CB8AC3E}">
        <p14:creationId xmlns:p14="http://schemas.microsoft.com/office/powerpoint/2010/main" val="2783262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18720" y="2347857"/>
            <a:ext cx="64546" cy="64545"/>
          </a:xfrm>
          <a:prstGeom prst="rect">
            <a:avLst/>
          </a:prstGeom>
        </p:spPr>
      </p:pic>
      <p:pic>
        <p:nvPicPr>
          <p:cNvPr id="3" name="object 3"/>
          <p:cNvPicPr/>
          <p:nvPr/>
        </p:nvPicPr>
        <p:blipFill>
          <a:blip r:embed="rId3" cstate="print"/>
          <a:stretch>
            <a:fillRect/>
          </a:stretch>
        </p:blipFill>
        <p:spPr>
          <a:xfrm>
            <a:off x="2524460" y="2307515"/>
            <a:ext cx="60512" cy="168088"/>
          </a:xfrm>
          <a:prstGeom prst="rect">
            <a:avLst/>
          </a:prstGeom>
        </p:spPr>
      </p:pic>
      <p:grpSp>
        <p:nvGrpSpPr>
          <p:cNvPr id="4" name="object 4"/>
          <p:cNvGrpSpPr/>
          <p:nvPr/>
        </p:nvGrpSpPr>
        <p:grpSpPr>
          <a:xfrm>
            <a:off x="2625313" y="2320962"/>
            <a:ext cx="294715" cy="154641"/>
            <a:chOff x="1095755" y="2630424"/>
            <a:chExt cx="334010" cy="175260"/>
          </a:xfrm>
        </p:grpSpPr>
        <p:pic>
          <p:nvPicPr>
            <p:cNvPr id="5" name="object 5"/>
            <p:cNvPicPr/>
            <p:nvPr/>
          </p:nvPicPr>
          <p:blipFill>
            <a:blip r:embed="rId4" cstate="print"/>
            <a:stretch>
              <a:fillRect/>
            </a:stretch>
          </p:blipFill>
          <p:spPr>
            <a:xfrm>
              <a:off x="1095755" y="2665476"/>
              <a:ext cx="111252" cy="140208"/>
            </a:xfrm>
            <a:prstGeom prst="rect">
              <a:avLst/>
            </a:prstGeom>
          </p:spPr>
        </p:pic>
        <p:pic>
          <p:nvPicPr>
            <p:cNvPr id="6" name="object 6"/>
            <p:cNvPicPr/>
            <p:nvPr/>
          </p:nvPicPr>
          <p:blipFill>
            <a:blip r:embed="rId5" cstate="print"/>
            <a:stretch>
              <a:fillRect/>
            </a:stretch>
          </p:blipFill>
          <p:spPr>
            <a:xfrm>
              <a:off x="1240536" y="2630424"/>
              <a:ext cx="188975" cy="175260"/>
            </a:xfrm>
            <a:prstGeom prst="rect">
              <a:avLst/>
            </a:prstGeom>
          </p:spPr>
        </p:pic>
      </p:grpSp>
      <p:grpSp>
        <p:nvGrpSpPr>
          <p:cNvPr id="7" name="object 7"/>
          <p:cNvGrpSpPr/>
          <p:nvPr/>
        </p:nvGrpSpPr>
        <p:grpSpPr>
          <a:xfrm>
            <a:off x="2999141" y="2349201"/>
            <a:ext cx="203386" cy="126626"/>
            <a:chOff x="1519427" y="2662428"/>
            <a:chExt cx="230504" cy="143510"/>
          </a:xfrm>
        </p:grpSpPr>
        <p:pic>
          <p:nvPicPr>
            <p:cNvPr id="8" name="object 8"/>
            <p:cNvPicPr/>
            <p:nvPr/>
          </p:nvPicPr>
          <p:blipFill>
            <a:blip r:embed="rId6" cstate="print"/>
            <a:stretch>
              <a:fillRect/>
            </a:stretch>
          </p:blipFill>
          <p:spPr>
            <a:xfrm>
              <a:off x="1519427" y="2662428"/>
              <a:ext cx="105156" cy="143256"/>
            </a:xfrm>
            <a:prstGeom prst="rect">
              <a:avLst/>
            </a:prstGeom>
          </p:spPr>
        </p:pic>
        <p:pic>
          <p:nvPicPr>
            <p:cNvPr id="9" name="object 9"/>
            <p:cNvPicPr/>
            <p:nvPr/>
          </p:nvPicPr>
          <p:blipFill>
            <a:blip r:embed="rId7" cstate="print"/>
            <a:stretch>
              <a:fillRect/>
            </a:stretch>
          </p:blipFill>
          <p:spPr>
            <a:xfrm>
              <a:off x="1658112" y="2662428"/>
              <a:ext cx="91440" cy="143256"/>
            </a:xfrm>
            <a:prstGeom prst="rect">
              <a:avLst/>
            </a:prstGeom>
          </p:spPr>
        </p:pic>
      </p:grpSp>
      <p:pic>
        <p:nvPicPr>
          <p:cNvPr id="10" name="object 10"/>
          <p:cNvPicPr/>
          <p:nvPr/>
        </p:nvPicPr>
        <p:blipFill>
          <a:blip r:embed="rId8" cstate="print"/>
          <a:stretch>
            <a:fillRect/>
          </a:stretch>
        </p:blipFill>
        <p:spPr>
          <a:xfrm>
            <a:off x="3278840" y="2349200"/>
            <a:ext cx="291801" cy="126402"/>
          </a:xfrm>
          <a:prstGeom prst="rect">
            <a:avLst/>
          </a:prstGeom>
        </p:spPr>
      </p:pic>
      <p:grpSp>
        <p:nvGrpSpPr>
          <p:cNvPr id="11" name="object 11"/>
          <p:cNvGrpSpPr/>
          <p:nvPr/>
        </p:nvGrpSpPr>
        <p:grpSpPr>
          <a:xfrm>
            <a:off x="3645946" y="2304826"/>
            <a:ext cx="597274" cy="170890"/>
            <a:chOff x="2252472" y="2612136"/>
            <a:chExt cx="676910" cy="193675"/>
          </a:xfrm>
        </p:grpSpPr>
        <p:pic>
          <p:nvPicPr>
            <p:cNvPr id="12" name="object 12"/>
            <p:cNvPicPr/>
            <p:nvPr/>
          </p:nvPicPr>
          <p:blipFill>
            <a:blip r:embed="rId9" cstate="print"/>
            <a:stretch>
              <a:fillRect/>
            </a:stretch>
          </p:blipFill>
          <p:spPr>
            <a:xfrm>
              <a:off x="2252472" y="2665476"/>
              <a:ext cx="123444" cy="137160"/>
            </a:xfrm>
            <a:prstGeom prst="rect">
              <a:avLst/>
            </a:prstGeom>
          </p:spPr>
        </p:pic>
        <p:sp>
          <p:nvSpPr>
            <p:cNvPr id="13" name="object 13"/>
            <p:cNvSpPr/>
            <p:nvPr/>
          </p:nvSpPr>
          <p:spPr>
            <a:xfrm>
              <a:off x="2398776" y="2612136"/>
              <a:ext cx="29209" cy="190500"/>
            </a:xfrm>
            <a:custGeom>
              <a:avLst/>
              <a:gdLst/>
              <a:ahLst/>
              <a:cxnLst/>
              <a:rect l="l" t="t" r="r" b="b"/>
              <a:pathLst>
                <a:path w="29210" h="190500">
                  <a:moveTo>
                    <a:pt x="24384" y="54864"/>
                  </a:moveTo>
                  <a:lnTo>
                    <a:pt x="4572" y="54864"/>
                  </a:lnTo>
                  <a:lnTo>
                    <a:pt x="6096" y="53340"/>
                  </a:lnTo>
                  <a:lnTo>
                    <a:pt x="22860" y="53340"/>
                  </a:lnTo>
                  <a:lnTo>
                    <a:pt x="24384" y="54864"/>
                  </a:lnTo>
                  <a:close/>
                </a:path>
                <a:path w="29210" h="190500">
                  <a:moveTo>
                    <a:pt x="25908" y="188976"/>
                  </a:moveTo>
                  <a:lnTo>
                    <a:pt x="3048" y="188976"/>
                  </a:lnTo>
                  <a:lnTo>
                    <a:pt x="3048" y="54864"/>
                  </a:lnTo>
                  <a:lnTo>
                    <a:pt x="25908" y="54864"/>
                  </a:lnTo>
                  <a:lnTo>
                    <a:pt x="25908" y="188976"/>
                  </a:lnTo>
                  <a:close/>
                </a:path>
                <a:path w="29210" h="190500">
                  <a:moveTo>
                    <a:pt x="24384" y="190500"/>
                  </a:moveTo>
                  <a:lnTo>
                    <a:pt x="4572" y="190500"/>
                  </a:lnTo>
                  <a:lnTo>
                    <a:pt x="4572" y="188976"/>
                  </a:lnTo>
                  <a:lnTo>
                    <a:pt x="24384" y="188976"/>
                  </a:lnTo>
                  <a:lnTo>
                    <a:pt x="24384" y="190500"/>
                  </a:lnTo>
                  <a:close/>
                </a:path>
                <a:path w="29210" h="190500">
                  <a:moveTo>
                    <a:pt x="24384" y="27432"/>
                  </a:moveTo>
                  <a:lnTo>
                    <a:pt x="4572" y="27432"/>
                  </a:lnTo>
                  <a:lnTo>
                    <a:pt x="3048" y="25908"/>
                  </a:lnTo>
                  <a:lnTo>
                    <a:pt x="0" y="19812"/>
                  </a:lnTo>
                  <a:lnTo>
                    <a:pt x="0" y="9144"/>
                  </a:lnTo>
                  <a:lnTo>
                    <a:pt x="1524" y="4572"/>
                  </a:lnTo>
                  <a:lnTo>
                    <a:pt x="3048" y="3048"/>
                  </a:lnTo>
                  <a:lnTo>
                    <a:pt x="4572" y="0"/>
                  </a:lnTo>
                  <a:lnTo>
                    <a:pt x="24384" y="0"/>
                  </a:lnTo>
                  <a:lnTo>
                    <a:pt x="25908" y="3048"/>
                  </a:lnTo>
                  <a:lnTo>
                    <a:pt x="27432" y="4572"/>
                  </a:lnTo>
                  <a:lnTo>
                    <a:pt x="28956" y="7620"/>
                  </a:lnTo>
                  <a:lnTo>
                    <a:pt x="28956" y="19812"/>
                  </a:lnTo>
                  <a:lnTo>
                    <a:pt x="27432" y="22860"/>
                  </a:lnTo>
                  <a:lnTo>
                    <a:pt x="25908" y="24384"/>
                  </a:lnTo>
                  <a:lnTo>
                    <a:pt x="24384" y="27432"/>
                  </a:lnTo>
                  <a:close/>
                </a:path>
              </a:pathLst>
            </a:custGeom>
            <a:solidFill>
              <a:srgbClr val="000000"/>
            </a:solidFill>
          </p:spPr>
          <p:txBody>
            <a:bodyPr wrap="square" lIns="0" tIns="0" rIns="0" bIns="0" rtlCol="0"/>
            <a:lstStyle/>
            <a:p>
              <a:endParaRPr sz="1588"/>
            </a:p>
          </p:txBody>
        </p:sp>
        <p:pic>
          <p:nvPicPr>
            <p:cNvPr id="14" name="object 14"/>
            <p:cNvPicPr/>
            <p:nvPr/>
          </p:nvPicPr>
          <p:blipFill>
            <a:blip r:embed="rId10" cstate="print"/>
            <a:stretch>
              <a:fillRect/>
            </a:stretch>
          </p:blipFill>
          <p:spPr>
            <a:xfrm>
              <a:off x="2459792" y="2662427"/>
              <a:ext cx="118815" cy="143256"/>
            </a:xfrm>
            <a:prstGeom prst="rect">
              <a:avLst/>
            </a:prstGeom>
          </p:spPr>
        </p:pic>
        <p:pic>
          <p:nvPicPr>
            <p:cNvPr id="15" name="object 15"/>
            <p:cNvPicPr/>
            <p:nvPr/>
          </p:nvPicPr>
          <p:blipFill>
            <a:blip r:embed="rId11" cstate="print"/>
            <a:stretch>
              <a:fillRect/>
            </a:stretch>
          </p:blipFill>
          <p:spPr>
            <a:xfrm>
              <a:off x="2598420" y="2662427"/>
              <a:ext cx="330707" cy="143256"/>
            </a:xfrm>
            <a:prstGeom prst="rect">
              <a:avLst/>
            </a:prstGeom>
          </p:spPr>
        </p:pic>
      </p:grpSp>
      <p:pic>
        <p:nvPicPr>
          <p:cNvPr id="16" name="object 16"/>
          <p:cNvPicPr/>
          <p:nvPr/>
        </p:nvPicPr>
        <p:blipFill>
          <a:blip r:embed="rId12" cstate="print"/>
          <a:stretch>
            <a:fillRect/>
          </a:stretch>
        </p:blipFill>
        <p:spPr>
          <a:xfrm>
            <a:off x="4454113" y="2320963"/>
            <a:ext cx="75304" cy="153296"/>
          </a:xfrm>
          <a:prstGeom prst="rect">
            <a:avLst/>
          </a:prstGeom>
        </p:spPr>
      </p:pic>
      <p:pic>
        <p:nvPicPr>
          <p:cNvPr id="17" name="object 17"/>
          <p:cNvPicPr/>
          <p:nvPr/>
        </p:nvPicPr>
        <p:blipFill>
          <a:blip r:embed="rId13" cstate="print"/>
          <a:stretch>
            <a:fillRect/>
          </a:stretch>
        </p:blipFill>
        <p:spPr>
          <a:xfrm>
            <a:off x="4267200" y="2296758"/>
            <a:ext cx="104887" cy="178845"/>
          </a:xfrm>
          <a:prstGeom prst="rect">
            <a:avLst/>
          </a:prstGeom>
        </p:spPr>
      </p:pic>
      <p:grpSp>
        <p:nvGrpSpPr>
          <p:cNvPr id="18" name="object 18"/>
          <p:cNvGrpSpPr/>
          <p:nvPr/>
        </p:nvGrpSpPr>
        <p:grpSpPr>
          <a:xfrm>
            <a:off x="4556312" y="2296758"/>
            <a:ext cx="234203" cy="179294"/>
            <a:chOff x="3284220" y="2602992"/>
            <a:chExt cx="265430" cy="203200"/>
          </a:xfrm>
        </p:grpSpPr>
        <p:pic>
          <p:nvPicPr>
            <p:cNvPr id="19" name="object 19"/>
            <p:cNvPicPr/>
            <p:nvPr/>
          </p:nvPicPr>
          <p:blipFill>
            <a:blip r:embed="rId14" cstate="print"/>
            <a:stretch>
              <a:fillRect/>
            </a:stretch>
          </p:blipFill>
          <p:spPr>
            <a:xfrm>
              <a:off x="3284220" y="2602992"/>
              <a:ext cx="111252" cy="199644"/>
            </a:xfrm>
            <a:prstGeom prst="rect">
              <a:avLst/>
            </a:prstGeom>
          </p:spPr>
        </p:pic>
        <p:pic>
          <p:nvPicPr>
            <p:cNvPr id="20" name="object 20"/>
            <p:cNvPicPr/>
            <p:nvPr/>
          </p:nvPicPr>
          <p:blipFill>
            <a:blip r:embed="rId15" cstate="print"/>
            <a:stretch>
              <a:fillRect/>
            </a:stretch>
          </p:blipFill>
          <p:spPr>
            <a:xfrm>
              <a:off x="3430580" y="2662427"/>
              <a:ext cx="118815" cy="143256"/>
            </a:xfrm>
            <a:prstGeom prst="rect">
              <a:avLst/>
            </a:prstGeom>
          </p:spPr>
        </p:pic>
      </p:grpSp>
      <p:grpSp>
        <p:nvGrpSpPr>
          <p:cNvPr id="21" name="object 21"/>
          <p:cNvGrpSpPr/>
          <p:nvPr/>
        </p:nvGrpSpPr>
        <p:grpSpPr>
          <a:xfrm>
            <a:off x="4880385" y="2349201"/>
            <a:ext cx="312084" cy="126626"/>
            <a:chOff x="3651503" y="2662427"/>
            <a:chExt cx="353695" cy="143510"/>
          </a:xfrm>
        </p:grpSpPr>
        <p:pic>
          <p:nvPicPr>
            <p:cNvPr id="22" name="object 22"/>
            <p:cNvPicPr/>
            <p:nvPr/>
          </p:nvPicPr>
          <p:blipFill>
            <a:blip r:embed="rId16" cstate="print"/>
            <a:stretch>
              <a:fillRect/>
            </a:stretch>
          </p:blipFill>
          <p:spPr>
            <a:xfrm>
              <a:off x="3651503" y="2662428"/>
              <a:ext cx="192024" cy="140208"/>
            </a:xfrm>
            <a:prstGeom prst="rect">
              <a:avLst/>
            </a:prstGeom>
          </p:spPr>
        </p:pic>
        <p:pic>
          <p:nvPicPr>
            <p:cNvPr id="23" name="object 23"/>
            <p:cNvPicPr/>
            <p:nvPr/>
          </p:nvPicPr>
          <p:blipFill>
            <a:blip r:embed="rId17" cstate="print"/>
            <a:stretch>
              <a:fillRect/>
            </a:stretch>
          </p:blipFill>
          <p:spPr>
            <a:xfrm>
              <a:off x="3877103" y="2662427"/>
              <a:ext cx="127968" cy="143256"/>
            </a:xfrm>
            <a:prstGeom prst="rect">
              <a:avLst/>
            </a:prstGeom>
          </p:spPr>
        </p:pic>
      </p:grpSp>
      <p:grpSp>
        <p:nvGrpSpPr>
          <p:cNvPr id="24" name="object 24"/>
          <p:cNvGrpSpPr/>
          <p:nvPr/>
        </p:nvGrpSpPr>
        <p:grpSpPr>
          <a:xfrm>
            <a:off x="5223285" y="2295413"/>
            <a:ext cx="749112" cy="180415"/>
            <a:chOff x="4040123" y="2601468"/>
            <a:chExt cx="848994" cy="204470"/>
          </a:xfrm>
        </p:grpSpPr>
        <p:sp>
          <p:nvSpPr>
            <p:cNvPr id="25" name="object 25"/>
            <p:cNvSpPr/>
            <p:nvPr/>
          </p:nvSpPr>
          <p:spPr>
            <a:xfrm>
              <a:off x="4040111" y="2603004"/>
              <a:ext cx="22860" cy="200025"/>
            </a:xfrm>
            <a:custGeom>
              <a:avLst/>
              <a:gdLst/>
              <a:ahLst/>
              <a:cxnLst/>
              <a:rect l="l" t="t" r="r" b="b"/>
              <a:pathLst>
                <a:path w="22860" h="200025">
                  <a:moveTo>
                    <a:pt x="22860" y="1524"/>
                  </a:moveTo>
                  <a:lnTo>
                    <a:pt x="21336" y="1524"/>
                  </a:lnTo>
                  <a:lnTo>
                    <a:pt x="21336" y="0"/>
                  </a:lnTo>
                  <a:lnTo>
                    <a:pt x="1524" y="0"/>
                  </a:lnTo>
                  <a:lnTo>
                    <a:pt x="1524" y="1524"/>
                  </a:lnTo>
                  <a:lnTo>
                    <a:pt x="0" y="1524"/>
                  </a:lnTo>
                  <a:lnTo>
                    <a:pt x="0" y="198120"/>
                  </a:lnTo>
                  <a:lnTo>
                    <a:pt x="1524" y="198120"/>
                  </a:lnTo>
                  <a:lnTo>
                    <a:pt x="1524" y="199644"/>
                  </a:lnTo>
                  <a:lnTo>
                    <a:pt x="21336" y="199644"/>
                  </a:lnTo>
                  <a:lnTo>
                    <a:pt x="21336" y="198120"/>
                  </a:lnTo>
                  <a:lnTo>
                    <a:pt x="22860" y="198120"/>
                  </a:lnTo>
                  <a:lnTo>
                    <a:pt x="22860" y="1524"/>
                  </a:lnTo>
                  <a:close/>
                </a:path>
              </a:pathLst>
            </a:custGeom>
            <a:solidFill>
              <a:srgbClr val="000000"/>
            </a:solidFill>
          </p:spPr>
          <p:txBody>
            <a:bodyPr wrap="square" lIns="0" tIns="0" rIns="0" bIns="0" rtlCol="0"/>
            <a:lstStyle/>
            <a:p>
              <a:endParaRPr sz="1588"/>
            </a:p>
          </p:txBody>
        </p:sp>
        <p:pic>
          <p:nvPicPr>
            <p:cNvPr id="26" name="object 26"/>
            <p:cNvPicPr/>
            <p:nvPr/>
          </p:nvPicPr>
          <p:blipFill>
            <a:blip r:embed="rId18" cstate="print"/>
            <a:stretch>
              <a:fillRect/>
            </a:stretch>
          </p:blipFill>
          <p:spPr>
            <a:xfrm>
              <a:off x="4098035" y="2662427"/>
              <a:ext cx="118872" cy="143256"/>
            </a:xfrm>
            <a:prstGeom prst="rect">
              <a:avLst/>
            </a:prstGeom>
          </p:spPr>
        </p:pic>
        <p:pic>
          <p:nvPicPr>
            <p:cNvPr id="27" name="object 27"/>
            <p:cNvPicPr/>
            <p:nvPr/>
          </p:nvPicPr>
          <p:blipFill>
            <a:blip r:embed="rId19" cstate="print"/>
            <a:stretch>
              <a:fillRect/>
            </a:stretch>
          </p:blipFill>
          <p:spPr>
            <a:xfrm>
              <a:off x="4242815" y="2663952"/>
              <a:ext cx="102108" cy="141732"/>
            </a:xfrm>
            <a:prstGeom prst="rect">
              <a:avLst/>
            </a:prstGeom>
          </p:spPr>
        </p:pic>
        <p:pic>
          <p:nvPicPr>
            <p:cNvPr id="28" name="object 28"/>
            <p:cNvPicPr/>
            <p:nvPr/>
          </p:nvPicPr>
          <p:blipFill>
            <a:blip r:embed="rId20" cstate="print"/>
            <a:stretch>
              <a:fillRect/>
            </a:stretch>
          </p:blipFill>
          <p:spPr>
            <a:xfrm>
              <a:off x="4375404" y="2665476"/>
              <a:ext cx="111252" cy="140208"/>
            </a:xfrm>
            <a:prstGeom prst="rect">
              <a:avLst/>
            </a:prstGeom>
          </p:spPr>
        </p:pic>
        <p:sp>
          <p:nvSpPr>
            <p:cNvPr id="29" name="object 29"/>
            <p:cNvSpPr/>
            <p:nvPr/>
          </p:nvSpPr>
          <p:spPr>
            <a:xfrm>
              <a:off x="4530851" y="2602992"/>
              <a:ext cx="24765" cy="200025"/>
            </a:xfrm>
            <a:custGeom>
              <a:avLst/>
              <a:gdLst/>
              <a:ahLst/>
              <a:cxnLst/>
              <a:rect l="l" t="t" r="r" b="b"/>
              <a:pathLst>
                <a:path w="24764" h="200025">
                  <a:moveTo>
                    <a:pt x="21336" y="199644"/>
                  </a:moveTo>
                  <a:lnTo>
                    <a:pt x="3048" y="199644"/>
                  </a:lnTo>
                  <a:lnTo>
                    <a:pt x="0" y="196596"/>
                  </a:lnTo>
                  <a:lnTo>
                    <a:pt x="0" y="3048"/>
                  </a:lnTo>
                  <a:lnTo>
                    <a:pt x="3048" y="0"/>
                  </a:lnTo>
                  <a:lnTo>
                    <a:pt x="21336" y="0"/>
                  </a:lnTo>
                  <a:lnTo>
                    <a:pt x="24384" y="3048"/>
                  </a:lnTo>
                  <a:lnTo>
                    <a:pt x="24384" y="196596"/>
                  </a:lnTo>
                  <a:lnTo>
                    <a:pt x="21336" y="199644"/>
                  </a:lnTo>
                  <a:close/>
                </a:path>
              </a:pathLst>
            </a:custGeom>
            <a:solidFill>
              <a:srgbClr val="000000"/>
            </a:solidFill>
          </p:spPr>
          <p:txBody>
            <a:bodyPr wrap="square" lIns="0" tIns="0" rIns="0" bIns="0" rtlCol="0"/>
            <a:lstStyle/>
            <a:p>
              <a:endParaRPr sz="1588"/>
            </a:p>
          </p:txBody>
        </p:sp>
        <p:pic>
          <p:nvPicPr>
            <p:cNvPr id="30" name="object 30"/>
            <p:cNvPicPr/>
            <p:nvPr/>
          </p:nvPicPr>
          <p:blipFill>
            <a:blip r:embed="rId21" cstate="print"/>
            <a:stretch>
              <a:fillRect/>
            </a:stretch>
          </p:blipFill>
          <p:spPr>
            <a:xfrm>
              <a:off x="4588763" y="2662427"/>
              <a:ext cx="118872" cy="143256"/>
            </a:xfrm>
            <a:prstGeom prst="rect">
              <a:avLst/>
            </a:prstGeom>
          </p:spPr>
        </p:pic>
        <p:sp>
          <p:nvSpPr>
            <p:cNvPr id="31" name="object 31"/>
            <p:cNvSpPr/>
            <p:nvPr/>
          </p:nvSpPr>
          <p:spPr>
            <a:xfrm>
              <a:off x="4741164" y="2601468"/>
              <a:ext cx="24765" cy="76200"/>
            </a:xfrm>
            <a:custGeom>
              <a:avLst/>
              <a:gdLst/>
              <a:ahLst/>
              <a:cxnLst/>
              <a:rect l="l" t="t" r="r" b="b"/>
              <a:pathLst>
                <a:path w="24764" h="76200">
                  <a:moveTo>
                    <a:pt x="21336" y="1524"/>
                  </a:moveTo>
                  <a:lnTo>
                    <a:pt x="4572" y="1524"/>
                  </a:lnTo>
                  <a:lnTo>
                    <a:pt x="7620" y="0"/>
                  </a:lnTo>
                  <a:lnTo>
                    <a:pt x="19812" y="0"/>
                  </a:lnTo>
                  <a:lnTo>
                    <a:pt x="21336" y="1524"/>
                  </a:lnTo>
                  <a:close/>
                </a:path>
                <a:path w="24764" h="76200">
                  <a:moveTo>
                    <a:pt x="21336" y="74676"/>
                  </a:moveTo>
                  <a:lnTo>
                    <a:pt x="4572" y="74676"/>
                  </a:lnTo>
                  <a:lnTo>
                    <a:pt x="4572" y="73152"/>
                  </a:lnTo>
                  <a:lnTo>
                    <a:pt x="3048" y="73152"/>
                  </a:lnTo>
                  <a:lnTo>
                    <a:pt x="3048" y="71628"/>
                  </a:lnTo>
                  <a:lnTo>
                    <a:pt x="0" y="4572"/>
                  </a:lnTo>
                  <a:lnTo>
                    <a:pt x="0" y="3048"/>
                  </a:lnTo>
                  <a:lnTo>
                    <a:pt x="1524" y="3048"/>
                  </a:lnTo>
                  <a:lnTo>
                    <a:pt x="1524" y="1524"/>
                  </a:lnTo>
                  <a:lnTo>
                    <a:pt x="22860" y="1524"/>
                  </a:lnTo>
                  <a:lnTo>
                    <a:pt x="24384" y="3048"/>
                  </a:lnTo>
                  <a:lnTo>
                    <a:pt x="24384" y="4572"/>
                  </a:lnTo>
                  <a:lnTo>
                    <a:pt x="21336" y="71628"/>
                  </a:lnTo>
                  <a:lnTo>
                    <a:pt x="21336" y="74676"/>
                  </a:lnTo>
                  <a:close/>
                </a:path>
                <a:path w="24764" h="76200">
                  <a:moveTo>
                    <a:pt x="18288" y="76200"/>
                  </a:moveTo>
                  <a:lnTo>
                    <a:pt x="7620" y="76200"/>
                  </a:lnTo>
                  <a:lnTo>
                    <a:pt x="6096" y="74676"/>
                  </a:lnTo>
                  <a:lnTo>
                    <a:pt x="18288" y="74676"/>
                  </a:lnTo>
                  <a:lnTo>
                    <a:pt x="18288" y="76200"/>
                  </a:lnTo>
                  <a:close/>
                </a:path>
              </a:pathLst>
            </a:custGeom>
            <a:solidFill>
              <a:srgbClr val="000000"/>
            </a:solidFill>
          </p:spPr>
          <p:txBody>
            <a:bodyPr wrap="square" lIns="0" tIns="0" rIns="0" bIns="0" rtlCol="0"/>
            <a:lstStyle/>
            <a:p>
              <a:endParaRPr sz="1588"/>
            </a:p>
          </p:txBody>
        </p:sp>
        <p:pic>
          <p:nvPicPr>
            <p:cNvPr id="32" name="object 32"/>
            <p:cNvPicPr/>
            <p:nvPr/>
          </p:nvPicPr>
          <p:blipFill>
            <a:blip r:embed="rId22" cstate="print"/>
            <a:stretch>
              <a:fillRect/>
            </a:stretch>
          </p:blipFill>
          <p:spPr>
            <a:xfrm>
              <a:off x="4797552" y="2662428"/>
              <a:ext cx="91440" cy="143256"/>
            </a:xfrm>
            <a:prstGeom prst="rect">
              <a:avLst/>
            </a:prstGeom>
          </p:spPr>
        </p:pic>
      </p:grpSp>
      <p:grpSp>
        <p:nvGrpSpPr>
          <p:cNvPr id="33" name="object 33"/>
          <p:cNvGrpSpPr/>
          <p:nvPr/>
        </p:nvGrpSpPr>
        <p:grpSpPr>
          <a:xfrm>
            <a:off x="6061038" y="2304826"/>
            <a:ext cx="723899" cy="170890"/>
            <a:chOff x="4989576" y="2612136"/>
            <a:chExt cx="820419" cy="193675"/>
          </a:xfrm>
        </p:grpSpPr>
        <p:pic>
          <p:nvPicPr>
            <p:cNvPr id="34" name="object 34"/>
            <p:cNvPicPr/>
            <p:nvPr/>
          </p:nvPicPr>
          <p:blipFill>
            <a:blip r:embed="rId23" cstate="print"/>
            <a:stretch>
              <a:fillRect/>
            </a:stretch>
          </p:blipFill>
          <p:spPr>
            <a:xfrm>
              <a:off x="4989576" y="2662428"/>
              <a:ext cx="192024" cy="140208"/>
            </a:xfrm>
            <a:prstGeom prst="rect">
              <a:avLst/>
            </a:prstGeom>
          </p:spPr>
        </p:pic>
        <p:pic>
          <p:nvPicPr>
            <p:cNvPr id="35" name="object 35"/>
            <p:cNvPicPr/>
            <p:nvPr/>
          </p:nvPicPr>
          <p:blipFill>
            <a:blip r:embed="rId24" cstate="print"/>
            <a:stretch>
              <a:fillRect/>
            </a:stretch>
          </p:blipFill>
          <p:spPr>
            <a:xfrm>
              <a:off x="5215240" y="2630424"/>
              <a:ext cx="230011" cy="175259"/>
            </a:xfrm>
            <a:prstGeom prst="rect">
              <a:avLst/>
            </a:prstGeom>
          </p:spPr>
        </p:pic>
        <p:sp>
          <p:nvSpPr>
            <p:cNvPr id="36" name="object 36"/>
            <p:cNvSpPr/>
            <p:nvPr/>
          </p:nvSpPr>
          <p:spPr>
            <a:xfrm>
              <a:off x="5474208" y="2612136"/>
              <a:ext cx="29209" cy="190500"/>
            </a:xfrm>
            <a:custGeom>
              <a:avLst/>
              <a:gdLst/>
              <a:ahLst/>
              <a:cxnLst/>
              <a:rect l="l" t="t" r="r" b="b"/>
              <a:pathLst>
                <a:path w="29210" h="190500">
                  <a:moveTo>
                    <a:pt x="24384" y="54864"/>
                  </a:moveTo>
                  <a:lnTo>
                    <a:pt x="4572" y="54864"/>
                  </a:lnTo>
                  <a:lnTo>
                    <a:pt x="6096" y="53340"/>
                  </a:lnTo>
                  <a:lnTo>
                    <a:pt x="22860" y="53340"/>
                  </a:lnTo>
                  <a:lnTo>
                    <a:pt x="24384" y="54864"/>
                  </a:lnTo>
                  <a:close/>
                </a:path>
                <a:path w="29210" h="190500">
                  <a:moveTo>
                    <a:pt x="25908" y="188976"/>
                  </a:moveTo>
                  <a:lnTo>
                    <a:pt x="3048" y="188976"/>
                  </a:lnTo>
                  <a:lnTo>
                    <a:pt x="3048" y="54864"/>
                  </a:lnTo>
                  <a:lnTo>
                    <a:pt x="25908" y="54864"/>
                  </a:lnTo>
                  <a:lnTo>
                    <a:pt x="25908" y="188976"/>
                  </a:lnTo>
                  <a:close/>
                </a:path>
                <a:path w="29210" h="190500">
                  <a:moveTo>
                    <a:pt x="24384" y="190500"/>
                  </a:moveTo>
                  <a:lnTo>
                    <a:pt x="4572" y="190500"/>
                  </a:lnTo>
                  <a:lnTo>
                    <a:pt x="4572" y="188976"/>
                  </a:lnTo>
                  <a:lnTo>
                    <a:pt x="24384" y="188976"/>
                  </a:lnTo>
                  <a:lnTo>
                    <a:pt x="24384" y="190500"/>
                  </a:lnTo>
                  <a:close/>
                </a:path>
                <a:path w="29210" h="190500">
                  <a:moveTo>
                    <a:pt x="24384" y="27432"/>
                  </a:moveTo>
                  <a:lnTo>
                    <a:pt x="4572" y="27432"/>
                  </a:lnTo>
                  <a:lnTo>
                    <a:pt x="3048" y="25908"/>
                  </a:lnTo>
                  <a:lnTo>
                    <a:pt x="0" y="19812"/>
                  </a:lnTo>
                  <a:lnTo>
                    <a:pt x="0" y="9144"/>
                  </a:lnTo>
                  <a:lnTo>
                    <a:pt x="1524" y="4572"/>
                  </a:lnTo>
                  <a:lnTo>
                    <a:pt x="3048" y="3048"/>
                  </a:lnTo>
                  <a:lnTo>
                    <a:pt x="4572" y="0"/>
                  </a:lnTo>
                  <a:lnTo>
                    <a:pt x="24384" y="0"/>
                  </a:lnTo>
                  <a:lnTo>
                    <a:pt x="25908" y="3048"/>
                  </a:lnTo>
                  <a:lnTo>
                    <a:pt x="27432" y="4572"/>
                  </a:lnTo>
                  <a:lnTo>
                    <a:pt x="28956" y="7620"/>
                  </a:lnTo>
                  <a:lnTo>
                    <a:pt x="28956" y="19812"/>
                  </a:lnTo>
                  <a:lnTo>
                    <a:pt x="27432" y="22860"/>
                  </a:lnTo>
                  <a:lnTo>
                    <a:pt x="25908" y="24384"/>
                  </a:lnTo>
                  <a:lnTo>
                    <a:pt x="24384" y="27432"/>
                  </a:lnTo>
                  <a:close/>
                </a:path>
              </a:pathLst>
            </a:custGeom>
            <a:solidFill>
              <a:srgbClr val="000000"/>
            </a:solidFill>
          </p:spPr>
          <p:txBody>
            <a:bodyPr wrap="square" lIns="0" tIns="0" rIns="0" bIns="0" rtlCol="0"/>
            <a:lstStyle/>
            <a:p>
              <a:endParaRPr sz="1588"/>
            </a:p>
          </p:txBody>
        </p:sp>
        <p:pic>
          <p:nvPicPr>
            <p:cNvPr id="37" name="object 37"/>
            <p:cNvPicPr/>
            <p:nvPr/>
          </p:nvPicPr>
          <p:blipFill>
            <a:blip r:embed="rId25" cstate="print"/>
            <a:stretch>
              <a:fillRect/>
            </a:stretch>
          </p:blipFill>
          <p:spPr>
            <a:xfrm>
              <a:off x="5535271" y="2662427"/>
              <a:ext cx="129324" cy="143256"/>
            </a:xfrm>
            <a:prstGeom prst="rect">
              <a:avLst/>
            </a:prstGeom>
          </p:spPr>
        </p:pic>
        <p:pic>
          <p:nvPicPr>
            <p:cNvPr id="38" name="object 38"/>
            <p:cNvPicPr/>
            <p:nvPr/>
          </p:nvPicPr>
          <p:blipFill>
            <a:blip r:embed="rId26" cstate="print"/>
            <a:stretch>
              <a:fillRect/>
            </a:stretch>
          </p:blipFill>
          <p:spPr>
            <a:xfrm>
              <a:off x="5698235" y="2662428"/>
              <a:ext cx="111252" cy="140208"/>
            </a:xfrm>
            <a:prstGeom prst="rect">
              <a:avLst/>
            </a:prstGeom>
          </p:spPr>
        </p:pic>
      </p:grpSp>
      <p:grpSp>
        <p:nvGrpSpPr>
          <p:cNvPr id="39" name="object 39"/>
          <p:cNvGrpSpPr/>
          <p:nvPr/>
        </p:nvGrpSpPr>
        <p:grpSpPr>
          <a:xfrm>
            <a:off x="6874584" y="2349201"/>
            <a:ext cx="203386" cy="126626"/>
            <a:chOff x="5911595" y="2662428"/>
            <a:chExt cx="230504" cy="143510"/>
          </a:xfrm>
        </p:grpSpPr>
        <p:pic>
          <p:nvPicPr>
            <p:cNvPr id="40" name="object 40"/>
            <p:cNvPicPr/>
            <p:nvPr/>
          </p:nvPicPr>
          <p:blipFill>
            <a:blip r:embed="rId27" cstate="print"/>
            <a:stretch>
              <a:fillRect/>
            </a:stretch>
          </p:blipFill>
          <p:spPr>
            <a:xfrm>
              <a:off x="5911595" y="2662428"/>
              <a:ext cx="105156" cy="143256"/>
            </a:xfrm>
            <a:prstGeom prst="rect">
              <a:avLst/>
            </a:prstGeom>
          </p:spPr>
        </p:pic>
        <p:pic>
          <p:nvPicPr>
            <p:cNvPr id="41" name="object 41"/>
            <p:cNvPicPr/>
            <p:nvPr/>
          </p:nvPicPr>
          <p:blipFill>
            <a:blip r:embed="rId28" cstate="print"/>
            <a:stretch>
              <a:fillRect/>
            </a:stretch>
          </p:blipFill>
          <p:spPr>
            <a:xfrm>
              <a:off x="6050279" y="2662428"/>
              <a:ext cx="91440" cy="143256"/>
            </a:xfrm>
            <a:prstGeom prst="rect">
              <a:avLst/>
            </a:prstGeom>
          </p:spPr>
        </p:pic>
      </p:grpSp>
      <p:pic>
        <p:nvPicPr>
          <p:cNvPr id="42" name="object 42"/>
          <p:cNvPicPr/>
          <p:nvPr/>
        </p:nvPicPr>
        <p:blipFill>
          <a:blip r:embed="rId29" cstate="print"/>
          <a:stretch>
            <a:fillRect/>
          </a:stretch>
        </p:blipFill>
        <p:spPr>
          <a:xfrm>
            <a:off x="7158317" y="2349201"/>
            <a:ext cx="94129" cy="126402"/>
          </a:xfrm>
          <a:prstGeom prst="rect">
            <a:avLst/>
          </a:prstGeom>
        </p:spPr>
      </p:pic>
      <p:grpSp>
        <p:nvGrpSpPr>
          <p:cNvPr id="43" name="object 43"/>
          <p:cNvGrpSpPr/>
          <p:nvPr/>
        </p:nvGrpSpPr>
        <p:grpSpPr>
          <a:xfrm>
            <a:off x="7341470" y="2296758"/>
            <a:ext cx="2144806" cy="179294"/>
            <a:chOff x="6440733" y="2602992"/>
            <a:chExt cx="2430780" cy="203200"/>
          </a:xfrm>
        </p:grpSpPr>
        <p:pic>
          <p:nvPicPr>
            <p:cNvPr id="44" name="object 44"/>
            <p:cNvPicPr/>
            <p:nvPr/>
          </p:nvPicPr>
          <p:blipFill>
            <a:blip r:embed="rId30" cstate="print"/>
            <a:stretch>
              <a:fillRect/>
            </a:stretch>
          </p:blipFill>
          <p:spPr>
            <a:xfrm>
              <a:off x="6440733" y="2612136"/>
              <a:ext cx="1037534" cy="193548"/>
            </a:xfrm>
            <a:prstGeom prst="rect">
              <a:avLst/>
            </a:prstGeom>
          </p:spPr>
        </p:pic>
        <p:pic>
          <p:nvPicPr>
            <p:cNvPr id="45" name="object 45"/>
            <p:cNvPicPr/>
            <p:nvPr/>
          </p:nvPicPr>
          <p:blipFill>
            <a:blip r:embed="rId31" cstate="print"/>
            <a:stretch>
              <a:fillRect/>
            </a:stretch>
          </p:blipFill>
          <p:spPr>
            <a:xfrm>
              <a:off x="7507224" y="2602992"/>
              <a:ext cx="1363979" cy="202692"/>
            </a:xfrm>
            <a:prstGeom prst="rect">
              <a:avLst/>
            </a:prstGeom>
          </p:spPr>
        </p:pic>
      </p:grpSp>
      <p:grpSp>
        <p:nvGrpSpPr>
          <p:cNvPr id="46" name="object 46"/>
          <p:cNvGrpSpPr/>
          <p:nvPr/>
        </p:nvGrpSpPr>
        <p:grpSpPr>
          <a:xfrm>
            <a:off x="2490843" y="2619488"/>
            <a:ext cx="590550" cy="204507"/>
            <a:chOff x="943355" y="2968752"/>
            <a:chExt cx="669290" cy="231775"/>
          </a:xfrm>
        </p:grpSpPr>
        <p:pic>
          <p:nvPicPr>
            <p:cNvPr id="47" name="object 47"/>
            <p:cNvPicPr/>
            <p:nvPr/>
          </p:nvPicPr>
          <p:blipFill>
            <a:blip r:embed="rId32" cstate="print"/>
            <a:stretch>
              <a:fillRect/>
            </a:stretch>
          </p:blipFill>
          <p:spPr>
            <a:xfrm>
              <a:off x="943355" y="3020568"/>
              <a:ext cx="111252" cy="140208"/>
            </a:xfrm>
            <a:prstGeom prst="rect">
              <a:avLst/>
            </a:prstGeom>
          </p:spPr>
        </p:pic>
        <p:pic>
          <p:nvPicPr>
            <p:cNvPr id="48" name="object 48"/>
            <p:cNvPicPr/>
            <p:nvPr/>
          </p:nvPicPr>
          <p:blipFill>
            <a:blip r:embed="rId33" cstate="print"/>
            <a:stretch>
              <a:fillRect/>
            </a:stretch>
          </p:blipFill>
          <p:spPr>
            <a:xfrm>
              <a:off x="1089772" y="3020568"/>
              <a:ext cx="129318" cy="141732"/>
            </a:xfrm>
            <a:prstGeom prst="rect">
              <a:avLst/>
            </a:prstGeom>
          </p:spPr>
        </p:pic>
        <p:sp>
          <p:nvSpPr>
            <p:cNvPr id="49" name="object 49"/>
            <p:cNvSpPr/>
            <p:nvPr/>
          </p:nvSpPr>
          <p:spPr>
            <a:xfrm>
              <a:off x="1249679" y="2968752"/>
              <a:ext cx="30480" cy="192405"/>
            </a:xfrm>
            <a:custGeom>
              <a:avLst/>
              <a:gdLst/>
              <a:ahLst/>
              <a:cxnLst/>
              <a:rect l="l" t="t" r="r" b="b"/>
              <a:pathLst>
                <a:path w="30480" h="192405">
                  <a:moveTo>
                    <a:pt x="24384" y="54864"/>
                  </a:moveTo>
                  <a:lnTo>
                    <a:pt x="6096" y="54864"/>
                  </a:lnTo>
                  <a:lnTo>
                    <a:pt x="7620" y="53340"/>
                  </a:lnTo>
                  <a:lnTo>
                    <a:pt x="22860" y="53340"/>
                  </a:lnTo>
                  <a:lnTo>
                    <a:pt x="24384" y="54864"/>
                  </a:lnTo>
                  <a:close/>
                </a:path>
                <a:path w="30480" h="192405">
                  <a:moveTo>
                    <a:pt x="27432" y="188976"/>
                  </a:moveTo>
                  <a:lnTo>
                    <a:pt x="3048" y="188976"/>
                  </a:lnTo>
                  <a:lnTo>
                    <a:pt x="3048" y="56388"/>
                  </a:lnTo>
                  <a:lnTo>
                    <a:pt x="4572" y="54864"/>
                  </a:lnTo>
                  <a:lnTo>
                    <a:pt x="25908" y="54864"/>
                  </a:lnTo>
                  <a:lnTo>
                    <a:pt x="25908" y="56388"/>
                  </a:lnTo>
                  <a:lnTo>
                    <a:pt x="27432" y="56388"/>
                  </a:lnTo>
                  <a:lnTo>
                    <a:pt x="27432" y="188976"/>
                  </a:lnTo>
                  <a:close/>
                </a:path>
                <a:path w="30480" h="192405">
                  <a:moveTo>
                    <a:pt x="25908" y="190500"/>
                  </a:moveTo>
                  <a:lnTo>
                    <a:pt x="4572" y="190500"/>
                  </a:lnTo>
                  <a:lnTo>
                    <a:pt x="4572" y="188976"/>
                  </a:lnTo>
                  <a:lnTo>
                    <a:pt x="25908" y="188976"/>
                  </a:lnTo>
                  <a:lnTo>
                    <a:pt x="25908" y="190500"/>
                  </a:lnTo>
                  <a:close/>
                </a:path>
                <a:path w="30480" h="192405">
                  <a:moveTo>
                    <a:pt x="21336" y="192024"/>
                  </a:moveTo>
                  <a:lnTo>
                    <a:pt x="9144" y="192024"/>
                  </a:lnTo>
                  <a:lnTo>
                    <a:pt x="7620" y="190500"/>
                  </a:lnTo>
                  <a:lnTo>
                    <a:pt x="22860" y="190500"/>
                  </a:lnTo>
                  <a:lnTo>
                    <a:pt x="21336" y="192024"/>
                  </a:lnTo>
                  <a:close/>
                </a:path>
                <a:path w="30480" h="192405">
                  <a:moveTo>
                    <a:pt x="19812" y="28956"/>
                  </a:moveTo>
                  <a:lnTo>
                    <a:pt x="9144" y="28956"/>
                  </a:lnTo>
                  <a:lnTo>
                    <a:pt x="3048" y="25908"/>
                  </a:lnTo>
                  <a:lnTo>
                    <a:pt x="1524" y="24384"/>
                  </a:lnTo>
                  <a:lnTo>
                    <a:pt x="0" y="19812"/>
                  </a:lnTo>
                  <a:lnTo>
                    <a:pt x="0" y="9144"/>
                  </a:lnTo>
                  <a:lnTo>
                    <a:pt x="1524" y="4572"/>
                  </a:lnTo>
                  <a:lnTo>
                    <a:pt x="3048" y="3048"/>
                  </a:lnTo>
                  <a:lnTo>
                    <a:pt x="9144" y="0"/>
                  </a:lnTo>
                  <a:lnTo>
                    <a:pt x="21336" y="0"/>
                  </a:lnTo>
                  <a:lnTo>
                    <a:pt x="24384" y="1524"/>
                  </a:lnTo>
                  <a:lnTo>
                    <a:pt x="25908" y="3048"/>
                  </a:lnTo>
                  <a:lnTo>
                    <a:pt x="28956" y="4572"/>
                  </a:lnTo>
                  <a:lnTo>
                    <a:pt x="30480" y="9144"/>
                  </a:lnTo>
                  <a:lnTo>
                    <a:pt x="30480" y="19812"/>
                  </a:lnTo>
                  <a:lnTo>
                    <a:pt x="28956" y="22860"/>
                  </a:lnTo>
                  <a:lnTo>
                    <a:pt x="24384" y="27432"/>
                  </a:lnTo>
                  <a:lnTo>
                    <a:pt x="19812" y="28956"/>
                  </a:lnTo>
                  <a:close/>
                </a:path>
              </a:pathLst>
            </a:custGeom>
            <a:solidFill>
              <a:srgbClr val="000000"/>
            </a:solidFill>
          </p:spPr>
          <p:txBody>
            <a:bodyPr wrap="square" lIns="0" tIns="0" rIns="0" bIns="0" rtlCol="0"/>
            <a:lstStyle/>
            <a:p>
              <a:endParaRPr sz="1588"/>
            </a:p>
          </p:txBody>
        </p:sp>
        <p:pic>
          <p:nvPicPr>
            <p:cNvPr id="50" name="object 50"/>
            <p:cNvPicPr/>
            <p:nvPr/>
          </p:nvPicPr>
          <p:blipFill>
            <a:blip r:embed="rId34" cstate="print"/>
            <a:stretch>
              <a:fillRect/>
            </a:stretch>
          </p:blipFill>
          <p:spPr>
            <a:xfrm>
              <a:off x="1309115" y="3020567"/>
              <a:ext cx="91440" cy="141732"/>
            </a:xfrm>
            <a:prstGeom prst="rect">
              <a:avLst/>
            </a:prstGeom>
          </p:spPr>
        </p:pic>
        <p:pic>
          <p:nvPicPr>
            <p:cNvPr id="51" name="object 51"/>
            <p:cNvPicPr/>
            <p:nvPr/>
          </p:nvPicPr>
          <p:blipFill>
            <a:blip r:embed="rId35" cstate="print"/>
            <a:stretch>
              <a:fillRect/>
            </a:stretch>
          </p:blipFill>
          <p:spPr>
            <a:xfrm>
              <a:off x="1426565" y="3020567"/>
              <a:ext cx="118770" cy="141732"/>
            </a:xfrm>
            <a:prstGeom prst="rect">
              <a:avLst/>
            </a:prstGeom>
          </p:spPr>
        </p:pic>
        <p:sp>
          <p:nvSpPr>
            <p:cNvPr id="52" name="object 52"/>
            <p:cNvSpPr/>
            <p:nvPr/>
          </p:nvSpPr>
          <p:spPr>
            <a:xfrm>
              <a:off x="1565147" y="3127247"/>
              <a:ext cx="47625" cy="73660"/>
            </a:xfrm>
            <a:custGeom>
              <a:avLst/>
              <a:gdLst/>
              <a:ahLst/>
              <a:cxnLst/>
              <a:rect l="l" t="t" r="r" b="b"/>
              <a:pathLst>
                <a:path w="47625" h="73660">
                  <a:moveTo>
                    <a:pt x="41148" y="1524"/>
                  </a:moveTo>
                  <a:lnTo>
                    <a:pt x="24384" y="1524"/>
                  </a:lnTo>
                  <a:lnTo>
                    <a:pt x="25908" y="0"/>
                  </a:lnTo>
                  <a:lnTo>
                    <a:pt x="39624" y="0"/>
                  </a:lnTo>
                  <a:lnTo>
                    <a:pt x="41148" y="1524"/>
                  </a:lnTo>
                  <a:close/>
                </a:path>
                <a:path w="47625" h="73660">
                  <a:moveTo>
                    <a:pt x="15240" y="73152"/>
                  </a:moveTo>
                  <a:lnTo>
                    <a:pt x="0" y="73152"/>
                  </a:lnTo>
                  <a:lnTo>
                    <a:pt x="0" y="70104"/>
                  </a:lnTo>
                  <a:lnTo>
                    <a:pt x="18288" y="30480"/>
                  </a:lnTo>
                  <a:lnTo>
                    <a:pt x="18288" y="9144"/>
                  </a:lnTo>
                  <a:lnTo>
                    <a:pt x="19812" y="7620"/>
                  </a:lnTo>
                  <a:lnTo>
                    <a:pt x="19812" y="4572"/>
                  </a:lnTo>
                  <a:lnTo>
                    <a:pt x="22860" y="1524"/>
                  </a:lnTo>
                  <a:lnTo>
                    <a:pt x="42672" y="1524"/>
                  </a:lnTo>
                  <a:lnTo>
                    <a:pt x="45720" y="4572"/>
                  </a:lnTo>
                  <a:lnTo>
                    <a:pt x="45720" y="7620"/>
                  </a:lnTo>
                  <a:lnTo>
                    <a:pt x="47244" y="9144"/>
                  </a:lnTo>
                  <a:lnTo>
                    <a:pt x="47244" y="15240"/>
                  </a:lnTo>
                  <a:lnTo>
                    <a:pt x="45720" y="16764"/>
                  </a:lnTo>
                  <a:lnTo>
                    <a:pt x="45720" y="24384"/>
                  </a:lnTo>
                  <a:lnTo>
                    <a:pt x="44196" y="27432"/>
                  </a:lnTo>
                  <a:lnTo>
                    <a:pt x="44196" y="28956"/>
                  </a:lnTo>
                  <a:lnTo>
                    <a:pt x="42672" y="32004"/>
                  </a:lnTo>
                  <a:lnTo>
                    <a:pt x="42672" y="33528"/>
                  </a:lnTo>
                  <a:lnTo>
                    <a:pt x="41148" y="35052"/>
                  </a:lnTo>
                  <a:lnTo>
                    <a:pt x="39624" y="38100"/>
                  </a:lnTo>
                  <a:lnTo>
                    <a:pt x="38100" y="39624"/>
                  </a:lnTo>
                  <a:lnTo>
                    <a:pt x="18288" y="70104"/>
                  </a:lnTo>
                  <a:lnTo>
                    <a:pt x="16764" y="71628"/>
                  </a:lnTo>
                  <a:lnTo>
                    <a:pt x="15240" y="71628"/>
                  </a:lnTo>
                  <a:lnTo>
                    <a:pt x="15240" y="73152"/>
                  </a:lnTo>
                  <a:close/>
                </a:path>
              </a:pathLst>
            </a:custGeom>
            <a:solidFill>
              <a:srgbClr val="000000"/>
            </a:solidFill>
          </p:spPr>
          <p:txBody>
            <a:bodyPr wrap="square" lIns="0" tIns="0" rIns="0" bIns="0" rtlCol="0"/>
            <a:lstStyle/>
            <a:p>
              <a:endParaRPr sz="1588"/>
            </a:p>
          </p:txBody>
        </p:sp>
      </p:grpSp>
      <p:pic>
        <p:nvPicPr>
          <p:cNvPr id="53" name="object 53"/>
          <p:cNvPicPr/>
          <p:nvPr/>
        </p:nvPicPr>
        <p:blipFill>
          <a:blip r:embed="rId36" cstate="print"/>
          <a:stretch>
            <a:fillRect/>
          </a:stretch>
        </p:blipFill>
        <p:spPr>
          <a:xfrm>
            <a:off x="3164542" y="2665206"/>
            <a:ext cx="291800" cy="125058"/>
          </a:xfrm>
          <a:prstGeom prst="rect">
            <a:avLst/>
          </a:prstGeom>
        </p:spPr>
      </p:pic>
      <p:grpSp>
        <p:nvGrpSpPr>
          <p:cNvPr id="54" name="object 54"/>
          <p:cNvGrpSpPr/>
          <p:nvPr/>
        </p:nvGrpSpPr>
        <p:grpSpPr>
          <a:xfrm>
            <a:off x="3538370" y="2611419"/>
            <a:ext cx="365872" cy="179294"/>
            <a:chOff x="2130552" y="2959608"/>
            <a:chExt cx="414655" cy="203200"/>
          </a:xfrm>
        </p:grpSpPr>
        <p:pic>
          <p:nvPicPr>
            <p:cNvPr id="55" name="object 55"/>
            <p:cNvPicPr/>
            <p:nvPr/>
          </p:nvPicPr>
          <p:blipFill>
            <a:blip r:embed="rId37" cstate="print"/>
            <a:stretch>
              <a:fillRect/>
            </a:stretch>
          </p:blipFill>
          <p:spPr>
            <a:xfrm>
              <a:off x="2130552" y="3020567"/>
              <a:ext cx="106680" cy="141732"/>
            </a:xfrm>
            <a:prstGeom prst="rect">
              <a:avLst/>
            </a:prstGeom>
          </p:spPr>
        </p:pic>
        <p:pic>
          <p:nvPicPr>
            <p:cNvPr id="56" name="object 56"/>
            <p:cNvPicPr/>
            <p:nvPr/>
          </p:nvPicPr>
          <p:blipFill>
            <a:blip r:embed="rId38" cstate="print"/>
            <a:stretch>
              <a:fillRect/>
            </a:stretch>
          </p:blipFill>
          <p:spPr>
            <a:xfrm>
              <a:off x="2272331" y="2959608"/>
              <a:ext cx="118824" cy="202691"/>
            </a:xfrm>
            <a:prstGeom prst="rect">
              <a:avLst/>
            </a:prstGeom>
          </p:spPr>
        </p:pic>
        <p:pic>
          <p:nvPicPr>
            <p:cNvPr id="57" name="object 57"/>
            <p:cNvPicPr/>
            <p:nvPr/>
          </p:nvPicPr>
          <p:blipFill>
            <a:blip r:embed="rId39" cstate="print"/>
            <a:stretch>
              <a:fillRect/>
            </a:stretch>
          </p:blipFill>
          <p:spPr>
            <a:xfrm>
              <a:off x="2426208" y="2959608"/>
              <a:ext cx="118872" cy="202691"/>
            </a:xfrm>
            <a:prstGeom prst="rect">
              <a:avLst/>
            </a:prstGeom>
          </p:spPr>
        </p:pic>
      </p:grpSp>
      <p:pic>
        <p:nvPicPr>
          <p:cNvPr id="58" name="object 58"/>
          <p:cNvPicPr/>
          <p:nvPr/>
        </p:nvPicPr>
        <p:blipFill>
          <a:blip r:embed="rId40" cstate="print"/>
          <a:stretch>
            <a:fillRect/>
          </a:stretch>
        </p:blipFill>
        <p:spPr>
          <a:xfrm>
            <a:off x="3994224" y="2665206"/>
            <a:ext cx="92785" cy="125058"/>
          </a:xfrm>
          <a:prstGeom prst="rect">
            <a:avLst/>
          </a:prstGeom>
        </p:spPr>
      </p:pic>
      <p:grpSp>
        <p:nvGrpSpPr>
          <p:cNvPr id="59" name="object 59"/>
          <p:cNvGrpSpPr/>
          <p:nvPr/>
        </p:nvGrpSpPr>
        <p:grpSpPr>
          <a:xfrm>
            <a:off x="4177104" y="2611419"/>
            <a:ext cx="2144806" cy="179294"/>
            <a:chOff x="2854451" y="2959608"/>
            <a:chExt cx="2430780" cy="203200"/>
          </a:xfrm>
        </p:grpSpPr>
        <p:pic>
          <p:nvPicPr>
            <p:cNvPr id="60" name="object 60"/>
            <p:cNvPicPr/>
            <p:nvPr/>
          </p:nvPicPr>
          <p:blipFill>
            <a:blip r:embed="rId41" cstate="print"/>
            <a:stretch>
              <a:fillRect/>
            </a:stretch>
          </p:blipFill>
          <p:spPr>
            <a:xfrm>
              <a:off x="2854451" y="2968752"/>
              <a:ext cx="1036320" cy="193548"/>
            </a:xfrm>
            <a:prstGeom prst="rect">
              <a:avLst/>
            </a:prstGeom>
          </p:spPr>
        </p:pic>
        <p:pic>
          <p:nvPicPr>
            <p:cNvPr id="61" name="object 61"/>
            <p:cNvPicPr/>
            <p:nvPr/>
          </p:nvPicPr>
          <p:blipFill>
            <a:blip r:embed="rId42" cstate="print"/>
            <a:stretch>
              <a:fillRect/>
            </a:stretch>
          </p:blipFill>
          <p:spPr>
            <a:xfrm>
              <a:off x="3921252" y="2959608"/>
              <a:ext cx="1363979" cy="202692"/>
            </a:xfrm>
            <a:prstGeom prst="rect">
              <a:avLst/>
            </a:prstGeom>
          </p:spPr>
        </p:pic>
      </p:grpSp>
      <p:grpSp>
        <p:nvGrpSpPr>
          <p:cNvPr id="62" name="object 62"/>
          <p:cNvGrpSpPr/>
          <p:nvPr/>
        </p:nvGrpSpPr>
        <p:grpSpPr>
          <a:xfrm>
            <a:off x="6418728" y="2619487"/>
            <a:ext cx="531159" cy="170890"/>
            <a:chOff x="5394959" y="2968752"/>
            <a:chExt cx="601980" cy="193675"/>
          </a:xfrm>
        </p:grpSpPr>
        <p:pic>
          <p:nvPicPr>
            <p:cNvPr id="63" name="object 63"/>
            <p:cNvPicPr/>
            <p:nvPr/>
          </p:nvPicPr>
          <p:blipFill>
            <a:blip r:embed="rId43" cstate="print"/>
            <a:stretch>
              <a:fillRect/>
            </a:stretch>
          </p:blipFill>
          <p:spPr>
            <a:xfrm>
              <a:off x="5394959" y="3020568"/>
              <a:ext cx="112776" cy="140208"/>
            </a:xfrm>
            <a:prstGeom prst="rect">
              <a:avLst/>
            </a:prstGeom>
          </p:spPr>
        </p:pic>
        <p:pic>
          <p:nvPicPr>
            <p:cNvPr id="64" name="object 64"/>
            <p:cNvPicPr/>
            <p:nvPr/>
          </p:nvPicPr>
          <p:blipFill>
            <a:blip r:embed="rId44" cstate="print"/>
            <a:stretch>
              <a:fillRect/>
            </a:stretch>
          </p:blipFill>
          <p:spPr>
            <a:xfrm>
              <a:off x="5541376" y="3020568"/>
              <a:ext cx="129318" cy="141732"/>
            </a:xfrm>
            <a:prstGeom prst="rect">
              <a:avLst/>
            </a:prstGeom>
          </p:spPr>
        </p:pic>
        <p:sp>
          <p:nvSpPr>
            <p:cNvPr id="65" name="object 65"/>
            <p:cNvSpPr/>
            <p:nvPr/>
          </p:nvSpPr>
          <p:spPr>
            <a:xfrm>
              <a:off x="5701283" y="2968752"/>
              <a:ext cx="30480" cy="192405"/>
            </a:xfrm>
            <a:custGeom>
              <a:avLst/>
              <a:gdLst/>
              <a:ahLst/>
              <a:cxnLst/>
              <a:rect l="l" t="t" r="r" b="b"/>
              <a:pathLst>
                <a:path w="30479" h="192405">
                  <a:moveTo>
                    <a:pt x="24384" y="54864"/>
                  </a:moveTo>
                  <a:lnTo>
                    <a:pt x="6096" y="54864"/>
                  </a:lnTo>
                  <a:lnTo>
                    <a:pt x="7620" y="53340"/>
                  </a:lnTo>
                  <a:lnTo>
                    <a:pt x="22860" y="53340"/>
                  </a:lnTo>
                  <a:lnTo>
                    <a:pt x="24384" y="54864"/>
                  </a:lnTo>
                  <a:close/>
                </a:path>
                <a:path w="30479" h="192405">
                  <a:moveTo>
                    <a:pt x="25908" y="56388"/>
                  </a:moveTo>
                  <a:lnTo>
                    <a:pt x="4572" y="56388"/>
                  </a:lnTo>
                  <a:lnTo>
                    <a:pt x="4572" y="54864"/>
                  </a:lnTo>
                  <a:lnTo>
                    <a:pt x="25908" y="54864"/>
                  </a:lnTo>
                  <a:lnTo>
                    <a:pt x="25908" y="56388"/>
                  </a:lnTo>
                  <a:close/>
                </a:path>
                <a:path w="30479" h="192405">
                  <a:moveTo>
                    <a:pt x="27432" y="188976"/>
                  </a:moveTo>
                  <a:lnTo>
                    <a:pt x="3048" y="188976"/>
                  </a:lnTo>
                  <a:lnTo>
                    <a:pt x="3048" y="56388"/>
                  </a:lnTo>
                  <a:lnTo>
                    <a:pt x="27432" y="56388"/>
                  </a:lnTo>
                  <a:lnTo>
                    <a:pt x="27432" y="188976"/>
                  </a:lnTo>
                  <a:close/>
                </a:path>
                <a:path w="30479" h="192405">
                  <a:moveTo>
                    <a:pt x="25908" y="190500"/>
                  </a:moveTo>
                  <a:lnTo>
                    <a:pt x="4572" y="190500"/>
                  </a:lnTo>
                  <a:lnTo>
                    <a:pt x="4572" y="188976"/>
                  </a:lnTo>
                  <a:lnTo>
                    <a:pt x="25908" y="188976"/>
                  </a:lnTo>
                  <a:lnTo>
                    <a:pt x="25908" y="190500"/>
                  </a:lnTo>
                  <a:close/>
                </a:path>
                <a:path w="30479" h="192405">
                  <a:moveTo>
                    <a:pt x="21336" y="192024"/>
                  </a:moveTo>
                  <a:lnTo>
                    <a:pt x="9144" y="192024"/>
                  </a:lnTo>
                  <a:lnTo>
                    <a:pt x="7620" y="190500"/>
                  </a:lnTo>
                  <a:lnTo>
                    <a:pt x="22860" y="190500"/>
                  </a:lnTo>
                  <a:lnTo>
                    <a:pt x="21336" y="192024"/>
                  </a:lnTo>
                  <a:close/>
                </a:path>
                <a:path w="30479" h="192405">
                  <a:moveTo>
                    <a:pt x="21336" y="28956"/>
                  </a:moveTo>
                  <a:lnTo>
                    <a:pt x="9144" y="28956"/>
                  </a:lnTo>
                  <a:lnTo>
                    <a:pt x="3048" y="25908"/>
                  </a:lnTo>
                  <a:lnTo>
                    <a:pt x="1524" y="24384"/>
                  </a:lnTo>
                  <a:lnTo>
                    <a:pt x="0" y="19812"/>
                  </a:lnTo>
                  <a:lnTo>
                    <a:pt x="0" y="9144"/>
                  </a:lnTo>
                  <a:lnTo>
                    <a:pt x="1524" y="4572"/>
                  </a:lnTo>
                  <a:lnTo>
                    <a:pt x="3048" y="3048"/>
                  </a:lnTo>
                  <a:lnTo>
                    <a:pt x="9144" y="0"/>
                  </a:lnTo>
                  <a:lnTo>
                    <a:pt x="21336" y="0"/>
                  </a:lnTo>
                  <a:lnTo>
                    <a:pt x="27432" y="3048"/>
                  </a:lnTo>
                  <a:lnTo>
                    <a:pt x="28956" y="4572"/>
                  </a:lnTo>
                  <a:lnTo>
                    <a:pt x="30480" y="9144"/>
                  </a:lnTo>
                  <a:lnTo>
                    <a:pt x="30480" y="19812"/>
                  </a:lnTo>
                  <a:lnTo>
                    <a:pt x="27432" y="25908"/>
                  </a:lnTo>
                  <a:lnTo>
                    <a:pt x="21336" y="28956"/>
                  </a:lnTo>
                  <a:close/>
                </a:path>
              </a:pathLst>
            </a:custGeom>
            <a:solidFill>
              <a:srgbClr val="000000"/>
            </a:solidFill>
          </p:spPr>
          <p:txBody>
            <a:bodyPr wrap="square" lIns="0" tIns="0" rIns="0" bIns="0" rtlCol="0"/>
            <a:lstStyle/>
            <a:p>
              <a:endParaRPr sz="1588"/>
            </a:p>
          </p:txBody>
        </p:sp>
        <p:pic>
          <p:nvPicPr>
            <p:cNvPr id="66" name="object 66"/>
            <p:cNvPicPr/>
            <p:nvPr/>
          </p:nvPicPr>
          <p:blipFill>
            <a:blip r:embed="rId45" cstate="print"/>
            <a:stretch>
              <a:fillRect/>
            </a:stretch>
          </p:blipFill>
          <p:spPr>
            <a:xfrm>
              <a:off x="5760719" y="3020567"/>
              <a:ext cx="91440" cy="141732"/>
            </a:xfrm>
            <a:prstGeom prst="rect">
              <a:avLst/>
            </a:prstGeom>
          </p:spPr>
        </p:pic>
        <p:pic>
          <p:nvPicPr>
            <p:cNvPr id="67" name="object 67"/>
            <p:cNvPicPr/>
            <p:nvPr/>
          </p:nvPicPr>
          <p:blipFill>
            <a:blip r:embed="rId46" cstate="print"/>
            <a:stretch>
              <a:fillRect/>
            </a:stretch>
          </p:blipFill>
          <p:spPr>
            <a:xfrm>
              <a:off x="5878067" y="3020567"/>
              <a:ext cx="118872" cy="141732"/>
            </a:xfrm>
            <a:prstGeom prst="rect">
              <a:avLst/>
            </a:prstGeom>
          </p:spPr>
        </p:pic>
      </p:grpSp>
      <p:grpSp>
        <p:nvGrpSpPr>
          <p:cNvPr id="68" name="object 68"/>
          <p:cNvGrpSpPr/>
          <p:nvPr/>
        </p:nvGrpSpPr>
        <p:grpSpPr>
          <a:xfrm>
            <a:off x="7025192" y="2635624"/>
            <a:ext cx="204507" cy="154641"/>
            <a:chOff x="6082283" y="2987040"/>
            <a:chExt cx="231775" cy="175260"/>
          </a:xfrm>
        </p:grpSpPr>
        <p:pic>
          <p:nvPicPr>
            <p:cNvPr id="69" name="object 69"/>
            <p:cNvPicPr/>
            <p:nvPr/>
          </p:nvPicPr>
          <p:blipFill>
            <a:blip r:embed="rId47" cstate="print"/>
            <a:stretch>
              <a:fillRect/>
            </a:stretch>
          </p:blipFill>
          <p:spPr>
            <a:xfrm>
              <a:off x="6082283" y="2987040"/>
              <a:ext cx="83820" cy="175260"/>
            </a:xfrm>
            <a:prstGeom prst="rect">
              <a:avLst/>
            </a:prstGeom>
          </p:spPr>
        </p:pic>
        <p:pic>
          <p:nvPicPr>
            <p:cNvPr id="70" name="object 70"/>
            <p:cNvPicPr/>
            <p:nvPr/>
          </p:nvPicPr>
          <p:blipFill>
            <a:blip r:embed="rId48" cstate="print"/>
            <a:stretch>
              <a:fillRect/>
            </a:stretch>
          </p:blipFill>
          <p:spPr>
            <a:xfrm>
              <a:off x="6185915" y="3020568"/>
              <a:ext cx="127968" cy="141732"/>
            </a:xfrm>
            <a:prstGeom prst="rect">
              <a:avLst/>
            </a:prstGeom>
          </p:spPr>
        </p:pic>
      </p:grpSp>
      <p:grpSp>
        <p:nvGrpSpPr>
          <p:cNvPr id="71" name="object 71"/>
          <p:cNvGrpSpPr/>
          <p:nvPr/>
        </p:nvGrpSpPr>
        <p:grpSpPr>
          <a:xfrm>
            <a:off x="7304891" y="2611419"/>
            <a:ext cx="335056" cy="179294"/>
            <a:chOff x="6399276" y="2959608"/>
            <a:chExt cx="379730" cy="203200"/>
          </a:xfrm>
        </p:grpSpPr>
        <p:pic>
          <p:nvPicPr>
            <p:cNvPr id="72" name="object 72"/>
            <p:cNvPicPr/>
            <p:nvPr/>
          </p:nvPicPr>
          <p:blipFill>
            <a:blip r:embed="rId49" cstate="print"/>
            <a:stretch>
              <a:fillRect/>
            </a:stretch>
          </p:blipFill>
          <p:spPr>
            <a:xfrm>
              <a:off x="6399276" y="2987040"/>
              <a:ext cx="83820" cy="175260"/>
            </a:xfrm>
            <a:prstGeom prst="rect">
              <a:avLst/>
            </a:prstGeom>
          </p:spPr>
        </p:pic>
        <p:pic>
          <p:nvPicPr>
            <p:cNvPr id="73" name="object 73"/>
            <p:cNvPicPr/>
            <p:nvPr/>
          </p:nvPicPr>
          <p:blipFill>
            <a:blip r:embed="rId50" cstate="print"/>
            <a:stretch>
              <a:fillRect/>
            </a:stretch>
          </p:blipFill>
          <p:spPr>
            <a:xfrm>
              <a:off x="6513576" y="2959608"/>
              <a:ext cx="111252" cy="201168"/>
            </a:xfrm>
            <a:prstGeom prst="rect">
              <a:avLst/>
            </a:prstGeom>
          </p:spPr>
        </p:pic>
        <p:pic>
          <p:nvPicPr>
            <p:cNvPr id="74" name="object 74"/>
            <p:cNvPicPr/>
            <p:nvPr/>
          </p:nvPicPr>
          <p:blipFill>
            <a:blip r:embed="rId51" cstate="print"/>
            <a:stretch>
              <a:fillRect/>
            </a:stretch>
          </p:blipFill>
          <p:spPr>
            <a:xfrm>
              <a:off x="6659980" y="3020567"/>
              <a:ext cx="118770" cy="141732"/>
            </a:xfrm>
            <a:prstGeom prst="rect">
              <a:avLst/>
            </a:prstGeom>
          </p:spPr>
        </p:pic>
      </p:grpSp>
      <p:grpSp>
        <p:nvGrpSpPr>
          <p:cNvPr id="75" name="object 75"/>
          <p:cNvGrpSpPr/>
          <p:nvPr/>
        </p:nvGrpSpPr>
        <p:grpSpPr>
          <a:xfrm>
            <a:off x="7729817" y="2611419"/>
            <a:ext cx="515471" cy="221876"/>
            <a:chOff x="6880859" y="2959608"/>
            <a:chExt cx="584200" cy="251460"/>
          </a:xfrm>
        </p:grpSpPr>
        <p:pic>
          <p:nvPicPr>
            <p:cNvPr id="76" name="object 76"/>
            <p:cNvPicPr/>
            <p:nvPr/>
          </p:nvPicPr>
          <p:blipFill>
            <a:blip r:embed="rId52" cstate="print"/>
            <a:stretch>
              <a:fillRect/>
            </a:stretch>
          </p:blipFill>
          <p:spPr>
            <a:xfrm>
              <a:off x="6880859" y="3020568"/>
              <a:ext cx="118872" cy="190500"/>
            </a:xfrm>
            <a:prstGeom prst="rect">
              <a:avLst/>
            </a:prstGeom>
          </p:spPr>
        </p:pic>
        <p:sp>
          <p:nvSpPr>
            <p:cNvPr id="77" name="object 77"/>
            <p:cNvSpPr/>
            <p:nvPr/>
          </p:nvSpPr>
          <p:spPr>
            <a:xfrm>
              <a:off x="7033259" y="2968752"/>
              <a:ext cx="29209" cy="192405"/>
            </a:xfrm>
            <a:custGeom>
              <a:avLst/>
              <a:gdLst/>
              <a:ahLst/>
              <a:cxnLst/>
              <a:rect l="l" t="t" r="r" b="b"/>
              <a:pathLst>
                <a:path w="29209" h="192405">
                  <a:moveTo>
                    <a:pt x="22860" y="54864"/>
                  </a:moveTo>
                  <a:lnTo>
                    <a:pt x="6096" y="54864"/>
                  </a:lnTo>
                  <a:lnTo>
                    <a:pt x="6096" y="53340"/>
                  </a:lnTo>
                  <a:lnTo>
                    <a:pt x="21336" y="53340"/>
                  </a:lnTo>
                  <a:lnTo>
                    <a:pt x="22860" y="54864"/>
                  </a:lnTo>
                  <a:close/>
                </a:path>
                <a:path w="29209" h="192405">
                  <a:moveTo>
                    <a:pt x="24384" y="190500"/>
                  </a:moveTo>
                  <a:lnTo>
                    <a:pt x="3048" y="190500"/>
                  </a:lnTo>
                  <a:lnTo>
                    <a:pt x="3048" y="188976"/>
                  </a:lnTo>
                  <a:lnTo>
                    <a:pt x="1524" y="187452"/>
                  </a:lnTo>
                  <a:lnTo>
                    <a:pt x="1524" y="57912"/>
                  </a:lnTo>
                  <a:lnTo>
                    <a:pt x="3048" y="56388"/>
                  </a:lnTo>
                  <a:lnTo>
                    <a:pt x="3048" y="54864"/>
                  </a:lnTo>
                  <a:lnTo>
                    <a:pt x="24384" y="54864"/>
                  </a:lnTo>
                  <a:lnTo>
                    <a:pt x="25908" y="56388"/>
                  </a:lnTo>
                  <a:lnTo>
                    <a:pt x="25908" y="188976"/>
                  </a:lnTo>
                  <a:lnTo>
                    <a:pt x="24384" y="188976"/>
                  </a:lnTo>
                  <a:lnTo>
                    <a:pt x="24384" y="190500"/>
                  </a:lnTo>
                  <a:close/>
                </a:path>
                <a:path w="29209" h="192405">
                  <a:moveTo>
                    <a:pt x="19812" y="192024"/>
                  </a:moveTo>
                  <a:lnTo>
                    <a:pt x="7620" y="192024"/>
                  </a:lnTo>
                  <a:lnTo>
                    <a:pt x="6096" y="190500"/>
                  </a:lnTo>
                  <a:lnTo>
                    <a:pt x="21336" y="190500"/>
                  </a:lnTo>
                  <a:lnTo>
                    <a:pt x="19812" y="192024"/>
                  </a:lnTo>
                  <a:close/>
                </a:path>
                <a:path w="29209" h="192405">
                  <a:moveTo>
                    <a:pt x="19812" y="28956"/>
                  </a:moveTo>
                  <a:lnTo>
                    <a:pt x="7620" y="28956"/>
                  </a:lnTo>
                  <a:lnTo>
                    <a:pt x="4572" y="27432"/>
                  </a:lnTo>
                  <a:lnTo>
                    <a:pt x="3048" y="25908"/>
                  </a:lnTo>
                  <a:lnTo>
                    <a:pt x="0" y="24384"/>
                  </a:lnTo>
                  <a:lnTo>
                    <a:pt x="0" y="4572"/>
                  </a:lnTo>
                  <a:lnTo>
                    <a:pt x="3048" y="3048"/>
                  </a:lnTo>
                  <a:lnTo>
                    <a:pt x="4572" y="1524"/>
                  </a:lnTo>
                  <a:lnTo>
                    <a:pt x="9144" y="0"/>
                  </a:lnTo>
                  <a:lnTo>
                    <a:pt x="19812" y="0"/>
                  </a:lnTo>
                  <a:lnTo>
                    <a:pt x="25908" y="3048"/>
                  </a:lnTo>
                  <a:lnTo>
                    <a:pt x="27432" y="4572"/>
                  </a:lnTo>
                  <a:lnTo>
                    <a:pt x="28956" y="9144"/>
                  </a:lnTo>
                  <a:lnTo>
                    <a:pt x="28956" y="19812"/>
                  </a:lnTo>
                  <a:lnTo>
                    <a:pt x="25908" y="25908"/>
                  </a:lnTo>
                  <a:lnTo>
                    <a:pt x="19812" y="28956"/>
                  </a:lnTo>
                  <a:close/>
                </a:path>
              </a:pathLst>
            </a:custGeom>
            <a:solidFill>
              <a:srgbClr val="000000"/>
            </a:solidFill>
          </p:spPr>
          <p:txBody>
            <a:bodyPr wrap="square" lIns="0" tIns="0" rIns="0" bIns="0" rtlCol="0"/>
            <a:lstStyle/>
            <a:p>
              <a:endParaRPr sz="1588"/>
            </a:p>
          </p:txBody>
        </p:sp>
        <p:pic>
          <p:nvPicPr>
            <p:cNvPr id="78" name="object 78"/>
            <p:cNvPicPr/>
            <p:nvPr/>
          </p:nvPicPr>
          <p:blipFill>
            <a:blip r:embed="rId53" cstate="print"/>
            <a:stretch>
              <a:fillRect/>
            </a:stretch>
          </p:blipFill>
          <p:spPr>
            <a:xfrm>
              <a:off x="7086599" y="3020567"/>
              <a:ext cx="245364" cy="141732"/>
            </a:xfrm>
            <a:prstGeom prst="rect">
              <a:avLst/>
            </a:prstGeom>
          </p:spPr>
        </p:pic>
        <p:sp>
          <p:nvSpPr>
            <p:cNvPr id="79" name="object 79"/>
            <p:cNvSpPr/>
            <p:nvPr/>
          </p:nvSpPr>
          <p:spPr>
            <a:xfrm>
              <a:off x="7367003" y="2959620"/>
              <a:ext cx="97790" cy="201295"/>
            </a:xfrm>
            <a:custGeom>
              <a:avLst/>
              <a:gdLst/>
              <a:ahLst/>
              <a:cxnLst/>
              <a:rect l="l" t="t" r="r" b="b"/>
              <a:pathLst>
                <a:path w="97790" h="201294">
                  <a:moveTo>
                    <a:pt x="24396" y="3048"/>
                  </a:moveTo>
                  <a:lnTo>
                    <a:pt x="22860" y="3048"/>
                  </a:lnTo>
                  <a:lnTo>
                    <a:pt x="22860" y="1524"/>
                  </a:lnTo>
                  <a:lnTo>
                    <a:pt x="21336" y="1524"/>
                  </a:lnTo>
                  <a:lnTo>
                    <a:pt x="19812" y="0"/>
                  </a:lnTo>
                  <a:lnTo>
                    <a:pt x="3048" y="0"/>
                  </a:lnTo>
                  <a:lnTo>
                    <a:pt x="3048" y="1524"/>
                  </a:lnTo>
                  <a:lnTo>
                    <a:pt x="1524" y="1524"/>
                  </a:lnTo>
                  <a:lnTo>
                    <a:pt x="0" y="3048"/>
                  </a:lnTo>
                  <a:lnTo>
                    <a:pt x="0" y="198120"/>
                  </a:lnTo>
                  <a:lnTo>
                    <a:pt x="1524" y="198120"/>
                  </a:lnTo>
                  <a:lnTo>
                    <a:pt x="1524" y="199644"/>
                  </a:lnTo>
                  <a:lnTo>
                    <a:pt x="4572" y="199644"/>
                  </a:lnTo>
                  <a:lnTo>
                    <a:pt x="6096" y="201168"/>
                  </a:lnTo>
                  <a:lnTo>
                    <a:pt x="18288" y="201168"/>
                  </a:lnTo>
                  <a:lnTo>
                    <a:pt x="19812" y="199644"/>
                  </a:lnTo>
                  <a:lnTo>
                    <a:pt x="22860" y="199644"/>
                  </a:lnTo>
                  <a:lnTo>
                    <a:pt x="22860" y="198120"/>
                  </a:lnTo>
                  <a:lnTo>
                    <a:pt x="24396" y="196596"/>
                  </a:lnTo>
                  <a:lnTo>
                    <a:pt x="24396" y="3048"/>
                  </a:lnTo>
                  <a:close/>
                </a:path>
                <a:path w="97790" h="201294">
                  <a:moveTo>
                    <a:pt x="97536" y="178308"/>
                  </a:moveTo>
                  <a:lnTo>
                    <a:pt x="96012" y="173736"/>
                  </a:lnTo>
                  <a:lnTo>
                    <a:pt x="94488" y="170688"/>
                  </a:lnTo>
                  <a:lnTo>
                    <a:pt x="88392" y="167640"/>
                  </a:lnTo>
                  <a:lnTo>
                    <a:pt x="76200" y="167640"/>
                  </a:lnTo>
                  <a:lnTo>
                    <a:pt x="71628" y="169164"/>
                  </a:lnTo>
                  <a:lnTo>
                    <a:pt x="67056" y="173736"/>
                  </a:lnTo>
                  <a:lnTo>
                    <a:pt x="67056" y="195072"/>
                  </a:lnTo>
                  <a:lnTo>
                    <a:pt x="71628" y="199644"/>
                  </a:lnTo>
                  <a:lnTo>
                    <a:pt x="76200" y="201168"/>
                  </a:lnTo>
                  <a:lnTo>
                    <a:pt x="88392" y="201168"/>
                  </a:lnTo>
                  <a:lnTo>
                    <a:pt x="94488" y="198120"/>
                  </a:lnTo>
                  <a:lnTo>
                    <a:pt x="96012" y="195072"/>
                  </a:lnTo>
                  <a:lnTo>
                    <a:pt x="97536" y="190500"/>
                  </a:lnTo>
                  <a:lnTo>
                    <a:pt x="97536" y="178308"/>
                  </a:lnTo>
                  <a:close/>
                </a:path>
              </a:pathLst>
            </a:custGeom>
            <a:solidFill>
              <a:srgbClr val="000000"/>
            </a:solidFill>
          </p:spPr>
          <p:txBody>
            <a:bodyPr wrap="square" lIns="0" tIns="0" rIns="0" bIns="0" rtlCol="0"/>
            <a:lstStyle/>
            <a:p>
              <a:endParaRPr sz="1588"/>
            </a:p>
          </p:txBody>
        </p:sp>
      </p:grpSp>
      <p:pic>
        <p:nvPicPr>
          <p:cNvPr id="80" name="object 80"/>
          <p:cNvPicPr/>
          <p:nvPr/>
        </p:nvPicPr>
        <p:blipFill>
          <a:blip r:embed="rId54" cstate="print"/>
          <a:stretch>
            <a:fillRect/>
          </a:stretch>
        </p:blipFill>
        <p:spPr>
          <a:xfrm>
            <a:off x="2341580" y="1549101"/>
            <a:ext cx="1211580" cy="231289"/>
          </a:xfrm>
          <a:prstGeom prst="rect">
            <a:avLst/>
          </a:prstGeom>
        </p:spPr>
      </p:pic>
      <p:pic>
        <p:nvPicPr>
          <p:cNvPr id="81" name="object 81"/>
          <p:cNvPicPr/>
          <p:nvPr/>
        </p:nvPicPr>
        <p:blipFill>
          <a:blip r:embed="rId55" cstate="print"/>
          <a:stretch>
            <a:fillRect/>
          </a:stretch>
        </p:blipFill>
        <p:spPr>
          <a:xfrm>
            <a:off x="3671495" y="1566582"/>
            <a:ext cx="1009873" cy="213808"/>
          </a:xfrm>
          <a:prstGeom prst="rect">
            <a:avLst/>
          </a:prstGeom>
        </p:spPr>
      </p:pic>
      <p:sp>
        <p:nvSpPr>
          <p:cNvPr id="82" name="object 82"/>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83" name="object 83"/>
          <p:cNvPicPr/>
          <p:nvPr/>
        </p:nvPicPr>
        <p:blipFill>
          <a:blip r:embed="rId56" cstate="print"/>
          <a:stretch>
            <a:fillRect/>
          </a:stretch>
        </p:blipFill>
        <p:spPr>
          <a:xfrm>
            <a:off x="4271759" y="5021710"/>
            <a:ext cx="3397711" cy="365181"/>
          </a:xfrm>
          <a:prstGeom prst="rect">
            <a:avLst/>
          </a:prstGeom>
        </p:spPr>
      </p:pic>
      <p:grpSp>
        <p:nvGrpSpPr>
          <p:cNvPr id="84" name="object 84"/>
          <p:cNvGrpSpPr/>
          <p:nvPr/>
        </p:nvGrpSpPr>
        <p:grpSpPr>
          <a:xfrm>
            <a:off x="4233582" y="3075883"/>
            <a:ext cx="3627344" cy="1153646"/>
            <a:chOff x="2918460" y="3486000"/>
            <a:chExt cx="4110990" cy="1307465"/>
          </a:xfrm>
        </p:grpSpPr>
        <p:pic>
          <p:nvPicPr>
            <p:cNvPr id="85" name="object 85"/>
            <p:cNvPicPr/>
            <p:nvPr/>
          </p:nvPicPr>
          <p:blipFill>
            <a:blip r:embed="rId57" cstate="print"/>
            <a:stretch>
              <a:fillRect/>
            </a:stretch>
          </p:blipFill>
          <p:spPr>
            <a:xfrm>
              <a:off x="2918460" y="3486000"/>
              <a:ext cx="4110765" cy="1303931"/>
            </a:xfrm>
            <a:prstGeom prst="rect">
              <a:avLst/>
            </a:prstGeom>
          </p:spPr>
        </p:pic>
        <p:sp>
          <p:nvSpPr>
            <p:cNvPr id="86" name="object 86"/>
            <p:cNvSpPr/>
            <p:nvPr/>
          </p:nvSpPr>
          <p:spPr>
            <a:xfrm>
              <a:off x="3374136" y="4576330"/>
              <a:ext cx="3088005" cy="217170"/>
            </a:xfrm>
            <a:custGeom>
              <a:avLst/>
              <a:gdLst/>
              <a:ahLst/>
              <a:cxnLst/>
              <a:rect l="l" t="t" r="r" b="b"/>
              <a:pathLst>
                <a:path w="3088004" h="217170">
                  <a:moveTo>
                    <a:pt x="99060" y="135623"/>
                  </a:moveTo>
                  <a:lnTo>
                    <a:pt x="6096" y="135623"/>
                  </a:lnTo>
                  <a:lnTo>
                    <a:pt x="0" y="135623"/>
                  </a:lnTo>
                  <a:lnTo>
                    <a:pt x="0" y="147053"/>
                  </a:lnTo>
                  <a:lnTo>
                    <a:pt x="0" y="205473"/>
                  </a:lnTo>
                  <a:lnTo>
                    <a:pt x="0" y="216903"/>
                  </a:lnTo>
                  <a:lnTo>
                    <a:pt x="99060" y="216903"/>
                  </a:lnTo>
                  <a:lnTo>
                    <a:pt x="99060" y="205473"/>
                  </a:lnTo>
                  <a:lnTo>
                    <a:pt x="99060" y="147053"/>
                  </a:lnTo>
                  <a:lnTo>
                    <a:pt x="99060" y="141973"/>
                  </a:lnTo>
                  <a:lnTo>
                    <a:pt x="99060" y="135623"/>
                  </a:lnTo>
                  <a:close/>
                </a:path>
                <a:path w="3088004" h="217170">
                  <a:moveTo>
                    <a:pt x="3087611" y="0"/>
                  </a:moveTo>
                  <a:lnTo>
                    <a:pt x="2660891" y="0"/>
                  </a:lnTo>
                  <a:lnTo>
                    <a:pt x="2660891" y="11430"/>
                  </a:lnTo>
                  <a:lnTo>
                    <a:pt x="2660891" y="205740"/>
                  </a:lnTo>
                  <a:lnTo>
                    <a:pt x="2660891" y="212090"/>
                  </a:lnTo>
                  <a:lnTo>
                    <a:pt x="2665476" y="212090"/>
                  </a:lnTo>
                  <a:lnTo>
                    <a:pt x="2666987" y="212090"/>
                  </a:lnTo>
                  <a:lnTo>
                    <a:pt x="2671559" y="212090"/>
                  </a:lnTo>
                  <a:lnTo>
                    <a:pt x="3083039" y="212090"/>
                  </a:lnTo>
                  <a:lnTo>
                    <a:pt x="3087611" y="212090"/>
                  </a:lnTo>
                  <a:lnTo>
                    <a:pt x="3087611" y="205740"/>
                  </a:lnTo>
                  <a:lnTo>
                    <a:pt x="3087611" y="11430"/>
                  </a:lnTo>
                  <a:lnTo>
                    <a:pt x="3087611" y="0"/>
                  </a:lnTo>
                  <a:close/>
                </a:path>
              </a:pathLst>
            </a:custGeom>
            <a:solidFill>
              <a:srgbClr val="FFFFFF"/>
            </a:solidFill>
          </p:spPr>
          <p:txBody>
            <a:bodyPr wrap="square" lIns="0" tIns="0" rIns="0" bIns="0" rtlCol="0"/>
            <a:lstStyle/>
            <a:p>
              <a:endParaRPr sz="1588"/>
            </a:p>
          </p:txBody>
        </p:sp>
      </p:grpSp>
      <p:grpSp>
        <p:nvGrpSpPr>
          <p:cNvPr id="87" name="object 87"/>
          <p:cNvGrpSpPr/>
          <p:nvPr/>
        </p:nvGrpSpPr>
        <p:grpSpPr>
          <a:xfrm>
            <a:off x="3972709" y="4278853"/>
            <a:ext cx="811306" cy="153521"/>
            <a:chOff x="2622804" y="4849367"/>
            <a:chExt cx="919480" cy="173990"/>
          </a:xfrm>
        </p:grpSpPr>
        <p:pic>
          <p:nvPicPr>
            <p:cNvPr id="88" name="object 88"/>
            <p:cNvPicPr/>
            <p:nvPr/>
          </p:nvPicPr>
          <p:blipFill>
            <a:blip r:embed="rId58" cstate="print"/>
            <a:stretch>
              <a:fillRect/>
            </a:stretch>
          </p:blipFill>
          <p:spPr>
            <a:xfrm>
              <a:off x="2622804" y="4861559"/>
              <a:ext cx="172212" cy="160020"/>
            </a:xfrm>
            <a:prstGeom prst="rect">
              <a:avLst/>
            </a:prstGeom>
          </p:spPr>
        </p:pic>
        <p:pic>
          <p:nvPicPr>
            <p:cNvPr id="89" name="object 89"/>
            <p:cNvPicPr/>
            <p:nvPr/>
          </p:nvPicPr>
          <p:blipFill>
            <a:blip r:embed="rId59" cstate="print"/>
            <a:stretch>
              <a:fillRect/>
            </a:stretch>
          </p:blipFill>
          <p:spPr>
            <a:xfrm>
              <a:off x="2827020" y="4901183"/>
              <a:ext cx="111252" cy="121920"/>
            </a:xfrm>
            <a:prstGeom prst="rect">
              <a:avLst/>
            </a:prstGeom>
          </p:spPr>
        </p:pic>
        <p:sp>
          <p:nvSpPr>
            <p:cNvPr id="90" name="object 90"/>
            <p:cNvSpPr/>
            <p:nvPr/>
          </p:nvSpPr>
          <p:spPr>
            <a:xfrm>
              <a:off x="2967228" y="4849380"/>
              <a:ext cx="21590" cy="172720"/>
            </a:xfrm>
            <a:custGeom>
              <a:avLst/>
              <a:gdLst/>
              <a:ahLst/>
              <a:cxnLst/>
              <a:rect l="l" t="t" r="r" b="b"/>
              <a:pathLst>
                <a:path w="21589" h="172720">
                  <a:moveTo>
                    <a:pt x="18288" y="0"/>
                  </a:moveTo>
                  <a:lnTo>
                    <a:pt x="3048" y="0"/>
                  </a:lnTo>
                  <a:lnTo>
                    <a:pt x="3048" y="1524"/>
                  </a:lnTo>
                  <a:lnTo>
                    <a:pt x="18288" y="1524"/>
                  </a:lnTo>
                  <a:lnTo>
                    <a:pt x="18288" y="0"/>
                  </a:lnTo>
                  <a:close/>
                </a:path>
                <a:path w="21589" h="172720">
                  <a:moveTo>
                    <a:pt x="21336" y="3048"/>
                  </a:moveTo>
                  <a:lnTo>
                    <a:pt x="19812" y="3048"/>
                  </a:lnTo>
                  <a:lnTo>
                    <a:pt x="19812" y="1778"/>
                  </a:lnTo>
                  <a:lnTo>
                    <a:pt x="635" y="1778"/>
                  </a:lnTo>
                  <a:lnTo>
                    <a:pt x="635" y="3048"/>
                  </a:lnTo>
                  <a:lnTo>
                    <a:pt x="0" y="3048"/>
                  </a:lnTo>
                  <a:lnTo>
                    <a:pt x="0" y="169418"/>
                  </a:lnTo>
                  <a:lnTo>
                    <a:pt x="1524" y="169418"/>
                  </a:lnTo>
                  <a:lnTo>
                    <a:pt x="1524" y="170688"/>
                  </a:lnTo>
                  <a:lnTo>
                    <a:pt x="6096" y="170688"/>
                  </a:lnTo>
                  <a:lnTo>
                    <a:pt x="7620" y="172212"/>
                  </a:lnTo>
                  <a:lnTo>
                    <a:pt x="13716" y="172212"/>
                  </a:lnTo>
                  <a:lnTo>
                    <a:pt x="15240" y="170688"/>
                  </a:lnTo>
                  <a:lnTo>
                    <a:pt x="19812" y="170688"/>
                  </a:lnTo>
                  <a:lnTo>
                    <a:pt x="19812" y="169418"/>
                  </a:lnTo>
                  <a:lnTo>
                    <a:pt x="21336" y="169418"/>
                  </a:lnTo>
                  <a:lnTo>
                    <a:pt x="21336" y="3048"/>
                  </a:lnTo>
                  <a:close/>
                </a:path>
              </a:pathLst>
            </a:custGeom>
            <a:solidFill>
              <a:srgbClr val="000000"/>
            </a:solidFill>
          </p:spPr>
          <p:txBody>
            <a:bodyPr wrap="square" lIns="0" tIns="0" rIns="0" bIns="0" rtlCol="0"/>
            <a:lstStyle/>
            <a:p>
              <a:endParaRPr sz="1588"/>
            </a:p>
          </p:txBody>
        </p:sp>
        <p:pic>
          <p:nvPicPr>
            <p:cNvPr id="91" name="object 91"/>
            <p:cNvPicPr/>
            <p:nvPr/>
          </p:nvPicPr>
          <p:blipFill>
            <a:blip r:embed="rId60" cstate="print"/>
            <a:stretch>
              <a:fillRect/>
            </a:stretch>
          </p:blipFill>
          <p:spPr>
            <a:xfrm>
              <a:off x="3017583" y="4901183"/>
              <a:ext cx="102044" cy="121920"/>
            </a:xfrm>
            <a:prstGeom prst="rect">
              <a:avLst/>
            </a:prstGeom>
          </p:spPr>
        </p:pic>
        <p:pic>
          <p:nvPicPr>
            <p:cNvPr id="92" name="object 92"/>
            <p:cNvPicPr/>
            <p:nvPr/>
          </p:nvPicPr>
          <p:blipFill>
            <a:blip r:embed="rId61" cstate="print"/>
            <a:stretch>
              <a:fillRect/>
            </a:stretch>
          </p:blipFill>
          <p:spPr>
            <a:xfrm>
              <a:off x="3144012" y="4901183"/>
              <a:ext cx="86868" cy="121920"/>
            </a:xfrm>
            <a:prstGeom prst="rect">
              <a:avLst/>
            </a:prstGeom>
          </p:spPr>
        </p:pic>
        <p:pic>
          <p:nvPicPr>
            <p:cNvPr id="93" name="object 93"/>
            <p:cNvPicPr/>
            <p:nvPr/>
          </p:nvPicPr>
          <p:blipFill>
            <a:blip r:embed="rId62" cstate="print"/>
            <a:stretch>
              <a:fillRect/>
            </a:stretch>
          </p:blipFill>
          <p:spPr>
            <a:xfrm>
              <a:off x="3256787" y="4902708"/>
              <a:ext cx="94488" cy="120396"/>
            </a:xfrm>
            <a:prstGeom prst="rect">
              <a:avLst/>
            </a:prstGeom>
          </p:spPr>
        </p:pic>
        <p:sp>
          <p:nvSpPr>
            <p:cNvPr id="94" name="object 94"/>
            <p:cNvSpPr/>
            <p:nvPr/>
          </p:nvSpPr>
          <p:spPr>
            <a:xfrm>
              <a:off x="3389376" y="4849367"/>
              <a:ext cx="20320" cy="172720"/>
            </a:xfrm>
            <a:custGeom>
              <a:avLst/>
              <a:gdLst/>
              <a:ahLst/>
              <a:cxnLst/>
              <a:rect l="l" t="t" r="r" b="b"/>
              <a:pathLst>
                <a:path w="20320" h="172720">
                  <a:moveTo>
                    <a:pt x="18288" y="1524"/>
                  </a:moveTo>
                  <a:lnTo>
                    <a:pt x="1524" y="1524"/>
                  </a:lnTo>
                  <a:lnTo>
                    <a:pt x="3048" y="0"/>
                  </a:lnTo>
                  <a:lnTo>
                    <a:pt x="18288" y="0"/>
                  </a:lnTo>
                  <a:lnTo>
                    <a:pt x="18288" y="1524"/>
                  </a:lnTo>
                  <a:close/>
                </a:path>
                <a:path w="20320" h="172720">
                  <a:moveTo>
                    <a:pt x="19812" y="170688"/>
                  </a:moveTo>
                  <a:lnTo>
                    <a:pt x="1524" y="170688"/>
                  </a:lnTo>
                  <a:lnTo>
                    <a:pt x="0" y="169164"/>
                  </a:lnTo>
                  <a:lnTo>
                    <a:pt x="0" y="1524"/>
                  </a:lnTo>
                  <a:lnTo>
                    <a:pt x="19812" y="1524"/>
                  </a:lnTo>
                  <a:lnTo>
                    <a:pt x="19812" y="170688"/>
                  </a:lnTo>
                  <a:close/>
                </a:path>
                <a:path w="20320" h="172720">
                  <a:moveTo>
                    <a:pt x="13716" y="172212"/>
                  </a:moveTo>
                  <a:lnTo>
                    <a:pt x="6096" y="172212"/>
                  </a:lnTo>
                  <a:lnTo>
                    <a:pt x="4572" y="170688"/>
                  </a:lnTo>
                  <a:lnTo>
                    <a:pt x="15240" y="170688"/>
                  </a:lnTo>
                  <a:lnTo>
                    <a:pt x="13716" y="172212"/>
                  </a:lnTo>
                  <a:close/>
                </a:path>
              </a:pathLst>
            </a:custGeom>
            <a:solidFill>
              <a:srgbClr val="000000"/>
            </a:solidFill>
          </p:spPr>
          <p:txBody>
            <a:bodyPr wrap="square" lIns="0" tIns="0" rIns="0" bIns="0" rtlCol="0"/>
            <a:lstStyle/>
            <a:p>
              <a:endParaRPr sz="1588"/>
            </a:p>
          </p:txBody>
        </p:sp>
        <p:pic>
          <p:nvPicPr>
            <p:cNvPr id="95" name="object 95"/>
            <p:cNvPicPr/>
            <p:nvPr/>
          </p:nvPicPr>
          <p:blipFill>
            <a:blip r:embed="rId63" cstate="print"/>
            <a:stretch>
              <a:fillRect/>
            </a:stretch>
          </p:blipFill>
          <p:spPr>
            <a:xfrm>
              <a:off x="3439731" y="4901183"/>
              <a:ext cx="102044" cy="121920"/>
            </a:xfrm>
            <a:prstGeom prst="rect">
              <a:avLst/>
            </a:prstGeom>
          </p:spPr>
        </p:pic>
      </p:grpSp>
      <p:grpSp>
        <p:nvGrpSpPr>
          <p:cNvPr id="96" name="object 96"/>
          <p:cNvGrpSpPr/>
          <p:nvPr/>
        </p:nvGrpSpPr>
        <p:grpSpPr>
          <a:xfrm>
            <a:off x="5738308" y="4284233"/>
            <a:ext cx="479051" cy="145676"/>
            <a:chOff x="4623815" y="4855464"/>
            <a:chExt cx="542925" cy="165100"/>
          </a:xfrm>
        </p:grpSpPr>
        <p:pic>
          <p:nvPicPr>
            <p:cNvPr id="97" name="object 97"/>
            <p:cNvPicPr/>
            <p:nvPr/>
          </p:nvPicPr>
          <p:blipFill>
            <a:blip r:embed="rId64" cstate="print"/>
            <a:stretch>
              <a:fillRect/>
            </a:stretch>
          </p:blipFill>
          <p:spPr>
            <a:xfrm>
              <a:off x="4623815" y="4856987"/>
              <a:ext cx="120396" cy="160020"/>
            </a:xfrm>
            <a:prstGeom prst="rect">
              <a:avLst/>
            </a:prstGeom>
          </p:spPr>
        </p:pic>
        <p:pic>
          <p:nvPicPr>
            <p:cNvPr id="98" name="object 98"/>
            <p:cNvPicPr/>
            <p:nvPr/>
          </p:nvPicPr>
          <p:blipFill>
            <a:blip r:embed="rId65" cstate="print"/>
            <a:stretch>
              <a:fillRect/>
            </a:stretch>
          </p:blipFill>
          <p:spPr>
            <a:xfrm>
              <a:off x="4776215" y="4898135"/>
              <a:ext cx="111252" cy="121920"/>
            </a:xfrm>
            <a:prstGeom prst="rect">
              <a:avLst/>
            </a:prstGeom>
          </p:spPr>
        </p:pic>
        <p:sp>
          <p:nvSpPr>
            <p:cNvPr id="99" name="object 99"/>
            <p:cNvSpPr/>
            <p:nvPr/>
          </p:nvSpPr>
          <p:spPr>
            <a:xfrm>
              <a:off x="4914900" y="4855464"/>
              <a:ext cx="24765" cy="163195"/>
            </a:xfrm>
            <a:custGeom>
              <a:avLst/>
              <a:gdLst/>
              <a:ahLst/>
              <a:cxnLst/>
              <a:rect l="l" t="t" r="r" b="b"/>
              <a:pathLst>
                <a:path w="24764" h="163195">
                  <a:moveTo>
                    <a:pt x="15240" y="45720"/>
                  </a:moveTo>
                  <a:lnTo>
                    <a:pt x="7620" y="45720"/>
                  </a:lnTo>
                  <a:lnTo>
                    <a:pt x="10668" y="44196"/>
                  </a:lnTo>
                  <a:lnTo>
                    <a:pt x="13716" y="44196"/>
                  </a:lnTo>
                  <a:lnTo>
                    <a:pt x="15240" y="45720"/>
                  </a:lnTo>
                  <a:close/>
                </a:path>
                <a:path w="24764" h="163195">
                  <a:moveTo>
                    <a:pt x="21336" y="161544"/>
                  </a:moveTo>
                  <a:lnTo>
                    <a:pt x="3048" y="161544"/>
                  </a:lnTo>
                  <a:lnTo>
                    <a:pt x="1524" y="160020"/>
                  </a:lnTo>
                  <a:lnTo>
                    <a:pt x="1524" y="47244"/>
                  </a:lnTo>
                  <a:lnTo>
                    <a:pt x="3048" y="47244"/>
                  </a:lnTo>
                  <a:lnTo>
                    <a:pt x="3048" y="45720"/>
                  </a:lnTo>
                  <a:lnTo>
                    <a:pt x="21336" y="45720"/>
                  </a:lnTo>
                  <a:lnTo>
                    <a:pt x="21336" y="47244"/>
                  </a:lnTo>
                  <a:lnTo>
                    <a:pt x="22860" y="48768"/>
                  </a:lnTo>
                  <a:lnTo>
                    <a:pt x="22860" y="160020"/>
                  </a:lnTo>
                  <a:lnTo>
                    <a:pt x="21336" y="160020"/>
                  </a:lnTo>
                  <a:lnTo>
                    <a:pt x="21336" y="161544"/>
                  </a:lnTo>
                  <a:close/>
                </a:path>
                <a:path w="24764" h="163195">
                  <a:moveTo>
                    <a:pt x="19812" y="163068"/>
                  </a:moveTo>
                  <a:lnTo>
                    <a:pt x="4572" y="163068"/>
                  </a:lnTo>
                  <a:lnTo>
                    <a:pt x="4572" y="161544"/>
                  </a:lnTo>
                  <a:lnTo>
                    <a:pt x="19812" y="161544"/>
                  </a:lnTo>
                  <a:lnTo>
                    <a:pt x="19812" y="163068"/>
                  </a:lnTo>
                  <a:close/>
                </a:path>
                <a:path w="24764" h="163195">
                  <a:moveTo>
                    <a:pt x="16764" y="24384"/>
                  </a:moveTo>
                  <a:lnTo>
                    <a:pt x="7620" y="24384"/>
                  </a:lnTo>
                  <a:lnTo>
                    <a:pt x="1524" y="21336"/>
                  </a:lnTo>
                  <a:lnTo>
                    <a:pt x="0" y="19812"/>
                  </a:lnTo>
                  <a:lnTo>
                    <a:pt x="0" y="3048"/>
                  </a:lnTo>
                  <a:lnTo>
                    <a:pt x="1524" y="1524"/>
                  </a:lnTo>
                  <a:lnTo>
                    <a:pt x="4572" y="0"/>
                  </a:lnTo>
                  <a:lnTo>
                    <a:pt x="19812" y="0"/>
                  </a:lnTo>
                  <a:lnTo>
                    <a:pt x="22860" y="3048"/>
                  </a:lnTo>
                  <a:lnTo>
                    <a:pt x="24384" y="6096"/>
                  </a:lnTo>
                  <a:lnTo>
                    <a:pt x="24384" y="16764"/>
                  </a:lnTo>
                  <a:lnTo>
                    <a:pt x="22860" y="19812"/>
                  </a:lnTo>
                  <a:lnTo>
                    <a:pt x="19812" y="22860"/>
                  </a:lnTo>
                  <a:lnTo>
                    <a:pt x="16764" y="24384"/>
                  </a:lnTo>
                  <a:close/>
                </a:path>
              </a:pathLst>
            </a:custGeom>
            <a:solidFill>
              <a:srgbClr val="000000"/>
            </a:solidFill>
          </p:spPr>
          <p:txBody>
            <a:bodyPr wrap="square" lIns="0" tIns="0" rIns="0" bIns="0" rtlCol="0"/>
            <a:lstStyle/>
            <a:p>
              <a:endParaRPr sz="1588"/>
            </a:p>
          </p:txBody>
        </p:sp>
        <p:pic>
          <p:nvPicPr>
            <p:cNvPr id="100" name="object 100"/>
            <p:cNvPicPr/>
            <p:nvPr/>
          </p:nvPicPr>
          <p:blipFill>
            <a:blip r:embed="rId66" cstate="print"/>
            <a:stretch>
              <a:fillRect/>
            </a:stretch>
          </p:blipFill>
          <p:spPr>
            <a:xfrm>
              <a:off x="4965192" y="4898136"/>
              <a:ext cx="79248" cy="121920"/>
            </a:xfrm>
            <a:prstGeom prst="rect">
              <a:avLst/>
            </a:prstGeom>
          </p:spPr>
        </p:pic>
        <p:pic>
          <p:nvPicPr>
            <p:cNvPr id="101" name="object 101"/>
            <p:cNvPicPr/>
            <p:nvPr/>
          </p:nvPicPr>
          <p:blipFill>
            <a:blip r:embed="rId67" cstate="print"/>
            <a:stretch>
              <a:fillRect/>
            </a:stretch>
          </p:blipFill>
          <p:spPr>
            <a:xfrm>
              <a:off x="5065823" y="4898136"/>
              <a:ext cx="100536" cy="121920"/>
            </a:xfrm>
            <a:prstGeom prst="rect">
              <a:avLst/>
            </a:prstGeom>
          </p:spPr>
        </p:pic>
      </p:grpSp>
      <p:pic>
        <p:nvPicPr>
          <p:cNvPr id="102" name="object 102"/>
          <p:cNvPicPr/>
          <p:nvPr/>
        </p:nvPicPr>
        <p:blipFill>
          <a:blip r:embed="rId68" cstate="print"/>
          <a:stretch>
            <a:fillRect/>
          </a:stretch>
        </p:blipFill>
        <p:spPr>
          <a:xfrm>
            <a:off x="5501639" y="4566620"/>
            <a:ext cx="954741" cy="131781"/>
          </a:xfrm>
          <a:prstGeom prst="rect">
            <a:avLst/>
          </a:prstGeom>
        </p:spPr>
      </p:pic>
      <p:pic>
        <p:nvPicPr>
          <p:cNvPr id="103" name="object 103"/>
          <p:cNvPicPr/>
          <p:nvPr/>
        </p:nvPicPr>
        <p:blipFill>
          <a:blip r:embed="rId69" cstate="print"/>
          <a:stretch>
            <a:fillRect/>
          </a:stretch>
        </p:blipFill>
        <p:spPr>
          <a:xfrm>
            <a:off x="7146214" y="4285578"/>
            <a:ext cx="965499" cy="141194"/>
          </a:xfrm>
          <a:prstGeom prst="rect">
            <a:avLst/>
          </a:prstGeom>
        </p:spPr>
      </p:pic>
      <p:grpSp>
        <p:nvGrpSpPr>
          <p:cNvPr id="104" name="object 104"/>
          <p:cNvGrpSpPr/>
          <p:nvPr/>
        </p:nvGrpSpPr>
        <p:grpSpPr>
          <a:xfrm>
            <a:off x="4183828" y="5498501"/>
            <a:ext cx="382121" cy="153521"/>
            <a:chOff x="2862072" y="6231635"/>
            <a:chExt cx="433070" cy="173990"/>
          </a:xfrm>
        </p:grpSpPr>
        <p:pic>
          <p:nvPicPr>
            <p:cNvPr id="105" name="object 105"/>
            <p:cNvPicPr/>
            <p:nvPr/>
          </p:nvPicPr>
          <p:blipFill>
            <a:blip r:embed="rId70" cstate="print"/>
            <a:stretch>
              <a:fillRect/>
            </a:stretch>
          </p:blipFill>
          <p:spPr>
            <a:xfrm>
              <a:off x="2862072" y="6243827"/>
              <a:ext cx="97536" cy="160020"/>
            </a:xfrm>
            <a:prstGeom prst="rect">
              <a:avLst/>
            </a:prstGeom>
          </p:spPr>
        </p:pic>
        <p:sp>
          <p:nvSpPr>
            <p:cNvPr id="106" name="object 106"/>
            <p:cNvSpPr/>
            <p:nvPr/>
          </p:nvSpPr>
          <p:spPr>
            <a:xfrm>
              <a:off x="2987040" y="6240780"/>
              <a:ext cx="26034" cy="163195"/>
            </a:xfrm>
            <a:custGeom>
              <a:avLst/>
              <a:gdLst/>
              <a:ahLst/>
              <a:cxnLst/>
              <a:rect l="l" t="t" r="r" b="b"/>
              <a:pathLst>
                <a:path w="26035" h="163195">
                  <a:moveTo>
                    <a:pt x="22860" y="161544"/>
                  </a:moveTo>
                  <a:lnTo>
                    <a:pt x="3048" y="161544"/>
                  </a:lnTo>
                  <a:lnTo>
                    <a:pt x="3048" y="47244"/>
                  </a:lnTo>
                  <a:lnTo>
                    <a:pt x="4572" y="45720"/>
                  </a:lnTo>
                  <a:lnTo>
                    <a:pt x="21336" y="45720"/>
                  </a:lnTo>
                  <a:lnTo>
                    <a:pt x="22860" y="47244"/>
                  </a:lnTo>
                  <a:lnTo>
                    <a:pt x="22860" y="161544"/>
                  </a:lnTo>
                  <a:close/>
                </a:path>
                <a:path w="26035" h="163195">
                  <a:moveTo>
                    <a:pt x="19812" y="163068"/>
                  </a:moveTo>
                  <a:lnTo>
                    <a:pt x="6096" y="163068"/>
                  </a:lnTo>
                  <a:lnTo>
                    <a:pt x="4572" y="161544"/>
                  </a:lnTo>
                  <a:lnTo>
                    <a:pt x="21336" y="161544"/>
                  </a:lnTo>
                  <a:lnTo>
                    <a:pt x="19812" y="163068"/>
                  </a:lnTo>
                  <a:close/>
                </a:path>
                <a:path w="26035" h="163195">
                  <a:moveTo>
                    <a:pt x="18288" y="24384"/>
                  </a:moveTo>
                  <a:lnTo>
                    <a:pt x="7620" y="24384"/>
                  </a:lnTo>
                  <a:lnTo>
                    <a:pt x="4572" y="22860"/>
                  </a:lnTo>
                  <a:lnTo>
                    <a:pt x="1524" y="19812"/>
                  </a:lnTo>
                  <a:lnTo>
                    <a:pt x="0" y="16764"/>
                  </a:lnTo>
                  <a:lnTo>
                    <a:pt x="0" y="7620"/>
                  </a:lnTo>
                  <a:lnTo>
                    <a:pt x="3048" y="1524"/>
                  </a:lnTo>
                  <a:lnTo>
                    <a:pt x="4572" y="0"/>
                  </a:lnTo>
                  <a:lnTo>
                    <a:pt x="21336" y="0"/>
                  </a:lnTo>
                  <a:lnTo>
                    <a:pt x="24384" y="3048"/>
                  </a:lnTo>
                  <a:lnTo>
                    <a:pt x="25908" y="7620"/>
                  </a:lnTo>
                  <a:lnTo>
                    <a:pt x="25908" y="16764"/>
                  </a:lnTo>
                  <a:lnTo>
                    <a:pt x="24384" y="19812"/>
                  </a:lnTo>
                  <a:lnTo>
                    <a:pt x="21336" y="22860"/>
                  </a:lnTo>
                  <a:lnTo>
                    <a:pt x="18288" y="24384"/>
                  </a:lnTo>
                  <a:close/>
                </a:path>
              </a:pathLst>
            </a:custGeom>
            <a:solidFill>
              <a:srgbClr val="000000"/>
            </a:solidFill>
          </p:spPr>
          <p:txBody>
            <a:bodyPr wrap="square" lIns="0" tIns="0" rIns="0" bIns="0" rtlCol="0"/>
            <a:lstStyle/>
            <a:p>
              <a:endParaRPr sz="1588"/>
            </a:p>
          </p:txBody>
        </p:sp>
        <p:pic>
          <p:nvPicPr>
            <p:cNvPr id="107" name="object 107"/>
            <p:cNvPicPr/>
            <p:nvPr/>
          </p:nvPicPr>
          <p:blipFill>
            <a:blip r:embed="rId71" cstate="print"/>
            <a:stretch>
              <a:fillRect/>
            </a:stretch>
          </p:blipFill>
          <p:spPr>
            <a:xfrm>
              <a:off x="3034283" y="6283452"/>
              <a:ext cx="210312" cy="121920"/>
            </a:xfrm>
            <a:prstGeom prst="rect">
              <a:avLst/>
            </a:prstGeom>
          </p:spPr>
        </p:pic>
        <p:sp>
          <p:nvSpPr>
            <p:cNvPr id="108" name="object 108"/>
            <p:cNvSpPr/>
            <p:nvPr/>
          </p:nvSpPr>
          <p:spPr>
            <a:xfrm>
              <a:off x="3275076" y="6231636"/>
              <a:ext cx="20320" cy="172720"/>
            </a:xfrm>
            <a:custGeom>
              <a:avLst/>
              <a:gdLst/>
              <a:ahLst/>
              <a:cxnLst/>
              <a:rect l="l" t="t" r="r" b="b"/>
              <a:pathLst>
                <a:path w="20320" h="172720">
                  <a:moveTo>
                    <a:pt x="15240" y="1524"/>
                  </a:moveTo>
                  <a:lnTo>
                    <a:pt x="13716" y="0"/>
                  </a:lnTo>
                  <a:lnTo>
                    <a:pt x="6096" y="0"/>
                  </a:lnTo>
                  <a:lnTo>
                    <a:pt x="6096" y="1524"/>
                  </a:lnTo>
                  <a:lnTo>
                    <a:pt x="15240" y="1524"/>
                  </a:lnTo>
                  <a:close/>
                </a:path>
                <a:path w="20320" h="172720">
                  <a:moveTo>
                    <a:pt x="19812" y="2032"/>
                  </a:moveTo>
                  <a:lnTo>
                    <a:pt x="1524" y="2032"/>
                  </a:lnTo>
                  <a:lnTo>
                    <a:pt x="1524" y="3302"/>
                  </a:lnTo>
                  <a:lnTo>
                    <a:pt x="0" y="3302"/>
                  </a:lnTo>
                  <a:lnTo>
                    <a:pt x="0" y="170942"/>
                  </a:lnTo>
                  <a:lnTo>
                    <a:pt x="1778" y="170942"/>
                  </a:lnTo>
                  <a:lnTo>
                    <a:pt x="3048" y="172212"/>
                  </a:lnTo>
                  <a:lnTo>
                    <a:pt x="18288" y="172212"/>
                  </a:lnTo>
                  <a:lnTo>
                    <a:pt x="18288" y="170942"/>
                  </a:lnTo>
                  <a:lnTo>
                    <a:pt x="19812" y="170942"/>
                  </a:lnTo>
                  <a:lnTo>
                    <a:pt x="19812" y="3302"/>
                  </a:lnTo>
                  <a:lnTo>
                    <a:pt x="19812" y="2032"/>
                  </a:lnTo>
                  <a:close/>
                </a:path>
              </a:pathLst>
            </a:custGeom>
            <a:solidFill>
              <a:srgbClr val="000000"/>
            </a:solidFill>
          </p:spPr>
          <p:txBody>
            <a:bodyPr wrap="square" lIns="0" tIns="0" rIns="0" bIns="0" rtlCol="0"/>
            <a:lstStyle/>
            <a:p>
              <a:endParaRPr sz="1588"/>
            </a:p>
          </p:txBody>
        </p:sp>
      </p:grpSp>
      <p:grpSp>
        <p:nvGrpSpPr>
          <p:cNvPr id="109" name="object 109"/>
          <p:cNvGrpSpPr/>
          <p:nvPr/>
        </p:nvGrpSpPr>
        <p:grpSpPr>
          <a:xfrm>
            <a:off x="5738308" y="5503881"/>
            <a:ext cx="479051" cy="146797"/>
            <a:chOff x="4623815" y="6237732"/>
            <a:chExt cx="542925" cy="166370"/>
          </a:xfrm>
        </p:grpSpPr>
        <p:pic>
          <p:nvPicPr>
            <p:cNvPr id="110" name="object 110"/>
            <p:cNvPicPr/>
            <p:nvPr/>
          </p:nvPicPr>
          <p:blipFill>
            <a:blip r:embed="rId72" cstate="print"/>
            <a:stretch>
              <a:fillRect/>
            </a:stretch>
          </p:blipFill>
          <p:spPr>
            <a:xfrm>
              <a:off x="4623815" y="6239256"/>
              <a:ext cx="120396" cy="160020"/>
            </a:xfrm>
            <a:prstGeom prst="rect">
              <a:avLst/>
            </a:prstGeom>
          </p:spPr>
        </p:pic>
        <p:pic>
          <p:nvPicPr>
            <p:cNvPr id="111" name="object 111"/>
            <p:cNvPicPr/>
            <p:nvPr/>
          </p:nvPicPr>
          <p:blipFill>
            <a:blip r:embed="rId73" cstate="print"/>
            <a:stretch>
              <a:fillRect/>
            </a:stretch>
          </p:blipFill>
          <p:spPr>
            <a:xfrm>
              <a:off x="4776215" y="6281928"/>
              <a:ext cx="111252" cy="121920"/>
            </a:xfrm>
            <a:prstGeom prst="rect">
              <a:avLst/>
            </a:prstGeom>
          </p:spPr>
        </p:pic>
        <p:sp>
          <p:nvSpPr>
            <p:cNvPr id="112" name="object 112"/>
            <p:cNvSpPr/>
            <p:nvPr/>
          </p:nvSpPr>
          <p:spPr>
            <a:xfrm>
              <a:off x="4914900" y="6237732"/>
              <a:ext cx="24765" cy="163195"/>
            </a:xfrm>
            <a:custGeom>
              <a:avLst/>
              <a:gdLst/>
              <a:ahLst/>
              <a:cxnLst/>
              <a:rect l="l" t="t" r="r" b="b"/>
              <a:pathLst>
                <a:path w="24764" h="163195">
                  <a:moveTo>
                    <a:pt x="19812" y="47244"/>
                  </a:moveTo>
                  <a:lnTo>
                    <a:pt x="4572" y="47244"/>
                  </a:lnTo>
                  <a:lnTo>
                    <a:pt x="4572" y="45720"/>
                  </a:lnTo>
                  <a:lnTo>
                    <a:pt x="19812" y="45720"/>
                  </a:lnTo>
                  <a:lnTo>
                    <a:pt x="19812" y="47244"/>
                  </a:lnTo>
                  <a:close/>
                </a:path>
                <a:path w="24764" h="163195">
                  <a:moveTo>
                    <a:pt x="21336" y="163068"/>
                  </a:moveTo>
                  <a:lnTo>
                    <a:pt x="3048" y="163068"/>
                  </a:lnTo>
                  <a:lnTo>
                    <a:pt x="3048" y="161544"/>
                  </a:lnTo>
                  <a:lnTo>
                    <a:pt x="1524" y="161544"/>
                  </a:lnTo>
                  <a:lnTo>
                    <a:pt x="1524" y="48768"/>
                  </a:lnTo>
                  <a:lnTo>
                    <a:pt x="3048" y="47244"/>
                  </a:lnTo>
                  <a:lnTo>
                    <a:pt x="21336" y="47244"/>
                  </a:lnTo>
                  <a:lnTo>
                    <a:pt x="21336" y="48768"/>
                  </a:lnTo>
                  <a:lnTo>
                    <a:pt x="22860" y="48768"/>
                  </a:lnTo>
                  <a:lnTo>
                    <a:pt x="22860" y="160020"/>
                  </a:lnTo>
                  <a:lnTo>
                    <a:pt x="21336" y="161544"/>
                  </a:lnTo>
                  <a:lnTo>
                    <a:pt x="21336" y="163068"/>
                  </a:lnTo>
                  <a:close/>
                </a:path>
                <a:path w="24764" h="163195">
                  <a:moveTo>
                    <a:pt x="16764" y="24384"/>
                  </a:moveTo>
                  <a:lnTo>
                    <a:pt x="7620" y="24384"/>
                  </a:lnTo>
                  <a:lnTo>
                    <a:pt x="1524" y="21336"/>
                  </a:lnTo>
                  <a:lnTo>
                    <a:pt x="0" y="19812"/>
                  </a:lnTo>
                  <a:lnTo>
                    <a:pt x="0" y="4572"/>
                  </a:lnTo>
                  <a:lnTo>
                    <a:pt x="1524" y="3048"/>
                  </a:lnTo>
                  <a:lnTo>
                    <a:pt x="7620" y="0"/>
                  </a:lnTo>
                  <a:lnTo>
                    <a:pt x="16764" y="0"/>
                  </a:lnTo>
                  <a:lnTo>
                    <a:pt x="19812" y="1524"/>
                  </a:lnTo>
                  <a:lnTo>
                    <a:pt x="22860" y="4572"/>
                  </a:lnTo>
                  <a:lnTo>
                    <a:pt x="24384" y="7620"/>
                  </a:lnTo>
                  <a:lnTo>
                    <a:pt x="24384" y="16764"/>
                  </a:lnTo>
                  <a:lnTo>
                    <a:pt x="22860" y="19812"/>
                  </a:lnTo>
                  <a:lnTo>
                    <a:pt x="19812" y="22860"/>
                  </a:lnTo>
                  <a:lnTo>
                    <a:pt x="16764" y="24384"/>
                  </a:lnTo>
                  <a:close/>
                </a:path>
              </a:pathLst>
            </a:custGeom>
            <a:solidFill>
              <a:srgbClr val="000000"/>
            </a:solidFill>
          </p:spPr>
          <p:txBody>
            <a:bodyPr wrap="square" lIns="0" tIns="0" rIns="0" bIns="0" rtlCol="0"/>
            <a:lstStyle/>
            <a:p>
              <a:endParaRPr sz="1588"/>
            </a:p>
          </p:txBody>
        </p:sp>
        <p:pic>
          <p:nvPicPr>
            <p:cNvPr id="113" name="object 113"/>
            <p:cNvPicPr/>
            <p:nvPr/>
          </p:nvPicPr>
          <p:blipFill>
            <a:blip r:embed="rId74" cstate="print"/>
            <a:stretch>
              <a:fillRect/>
            </a:stretch>
          </p:blipFill>
          <p:spPr>
            <a:xfrm>
              <a:off x="4965192" y="6281928"/>
              <a:ext cx="79248" cy="121920"/>
            </a:xfrm>
            <a:prstGeom prst="rect">
              <a:avLst/>
            </a:prstGeom>
          </p:spPr>
        </p:pic>
        <p:pic>
          <p:nvPicPr>
            <p:cNvPr id="114" name="object 114"/>
            <p:cNvPicPr/>
            <p:nvPr/>
          </p:nvPicPr>
          <p:blipFill>
            <a:blip r:embed="rId75" cstate="print"/>
            <a:stretch>
              <a:fillRect/>
            </a:stretch>
          </p:blipFill>
          <p:spPr>
            <a:xfrm>
              <a:off x="5065823" y="6281928"/>
              <a:ext cx="100536" cy="121920"/>
            </a:xfrm>
            <a:prstGeom prst="rect">
              <a:avLst/>
            </a:prstGeom>
          </p:spPr>
        </p:pic>
      </p:grpSp>
      <p:grpSp>
        <p:nvGrpSpPr>
          <p:cNvPr id="115" name="object 115"/>
          <p:cNvGrpSpPr/>
          <p:nvPr/>
        </p:nvGrpSpPr>
        <p:grpSpPr>
          <a:xfrm>
            <a:off x="7432637" y="5494020"/>
            <a:ext cx="382121" cy="154081"/>
            <a:chOff x="6544055" y="6226555"/>
            <a:chExt cx="433070" cy="174625"/>
          </a:xfrm>
        </p:grpSpPr>
        <p:pic>
          <p:nvPicPr>
            <p:cNvPr id="116" name="object 116"/>
            <p:cNvPicPr/>
            <p:nvPr/>
          </p:nvPicPr>
          <p:blipFill>
            <a:blip r:embed="rId76" cstate="print"/>
            <a:stretch>
              <a:fillRect/>
            </a:stretch>
          </p:blipFill>
          <p:spPr>
            <a:xfrm>
              <a:off x="6544055" y="6239255"/>
              <a:ext cx="97536" cy="160020"/>
            </a:xfrm>
            <a:prstGeom prst="rect">
              <a:avLst/>
            </a:prstGeom>
          </p:spPr>
        </p:pic>
        <p:sp>
          <p:nvSpPr>
            <p:cNvPr id="117" name="object 117"/>
            <p:cNvSpPr/>
            <p:nvPr/>
          </p:nvSpPr>
          <p:spPr>
            <a:xfrm>
              <a:off x="6669023" y="6234684"/>
              <a:ext cx="26034" cy="165100"/>
            </a:xfrm>
            <a:custGeom>
              <a:avLst/>
              <a:gdLst/>
              <a:ahLst/>
              <a:cxnLst/>
              <a:rect l="l" t="t" r="r" b="b"/>
              <a:pathLst>
                <a:path w="26034" h="165100">
                  <a:moveTo>
                    <a:pt x="18288" y="47244"/>
                  </a:moveTo>
                  <a:lnTo>
                    <a:pt x="6096" y="47244"/>
                  </a:lnTo>
                  <a:lnTo>
                    <a:pt x="7620" y="45720"/>
                  </a:lnTo>
                  <a:lnTo>
                    <a:pt x="18288" y="45720"/>
                  </a:lnTo>
                  <a:lnTo>
                    <a:pt x="18288" y="47244"/>
                  </a:lnTo>
                  <a:close/>
                </a:path>
                <a:path w="26034" h="165100">
                  <a:moveTo>
                    <a:pt x="21336" y="163068"/>
                  </a:moveTo>
                  <a:lnTo>
                    <a:pt x="3048" y="163068"/>
                  </a:lnTo>
                  <a:lnTo>
                    <a:pt x="3048" y="47244"/>
                  </a:lnTo>
                  <a:lnTo>
                    <a:pt x="21336" y="47244"/>
                  </a:lnTo>
                  <a:lnTo>
                    <a:pt x="22860" y="48768"/>
                  </a:lnTo>
                  <a:lnTo>
                    <a:pt x="22860" y="161544"/>
                  </a:lnTo>
                  <a:lnTo>
                    <a:pt x="21336" y="163068"/>
                  </a:lnTo>
                  <a:close/>
                </a:path>
                <a:path w="26034" h="165100">
                  <a:moveTo>
                    <a:pt x="18288" y="164592"/>
                  </a:moveTo>
                  <a:lnTo>
                    <a:pt x="6096" y="164592"/>
                  </a:lnTo>
                  <a:lnTo>
                    <a:pt x="6096" y="163068"/>
                  </a:lnTo>
                  <a:lnTo>
                    <a:pt x="19812" y="163068"/>
                  </a:lnTo>
                  <a:lnTo>
                    <a:pt x="18288" y="164592"/>
                  </a:lnTo>
                  <a:close/>
                </a:path>
                <a:path w="26034" h="165100">
                  <a:moveTo>
                    <a:pt x="21336" y="24384"/>
                  </a:moveTo>
                  <a:lnTo>
                    <a:pt x="4572" y="24384"/>
                  </a:lnTo>
                  <a:lnTo>
                    <a:pt x="1524" y="21336"/>
                  </a:lnTo>
                  <a:lnTo>
                    <a:pt x="0" y="18288"/>
                  </a:lnTo>
                  <a:lnTo>
                    <a:pt x="0" y="7620"/>
                  </a:lnTo>
                  <a:lnTo>
                    <a:pt x="1524" y="4572"/>
                  </a:lnTo>
                  <a:lnTo>
                    <a:pt x="4572" y="1524"/>
                  </a:lnTo>
                  <a:lnTo>
                    <a:pt x="7620" y="0"/>
                  </a:lnTo>
                  <a:lnTo>
                    <a:pt x="18288" y="0"/>
                  </a:lnTo>
                  <a:lnTo>
                    <a:pt x="21336" y="1524"/>
                  </a:lnTo>
                  <a:lnTo>
                    <a:pt x="24384" y="4572"/>
                  </a:lnTo>
                  <a:lnTo>
                    <a:pt x="25908" y="7620"/>
                  </a:lnTo>
                  <a:lnTo>
                    <a:pt x="25908" y="16764"/>
                  </a:lnTo>
                  <a:lnTo>
                    <a:pt x="24384" y="21336"/>
                  </a:lnTo>
                  <a:lnTo>
                    <a:pt x="21336" y="24384"/>
                  </a:lnTo>
                  <a:close/>
                </a:path>
              </a:pathLst>
            </a:custGeom>
            <a:solidFill>
              <a:srgbClr val="000000"/>
            </a:solidFill>
          </p:spPr>
          <p:txBody>
            <a:bodyPr wrap="square" lIns="0" tIns="0" rIns="0" bIns="0" rtlCol="0"/>
            <a:lstStyle/>
            <a:p>
              <a:endParaRPr sz="1588"/>
            </a:p>
          </p:txBody>
        </p:sp>
        <p:pic>
          <p:nvPicPr>
            <p:cNvPr id="118" name="object 118"/>
            <p:cNvPicPr/>
            <p:nvPr/>
          </p:nvPicPr>
          <p:blipFill>
            <a:blip r:embed="rId77" cstate="print"/>
            <a:stretch>
              <a:fillRect/>
            </a:stretch>
          </p:blipFill>
          <p:spPr>
            <a:xfrm>
              <a:off x="6716267" y="6278879"/>
              <a:ext cx="208787" cy="121920"/>
            </a:xfrm>
            <a:prstGeom prst="rect">
              <a:avLst/>
            </a:prstGeom>
          </p:spPr>
        </p:pic>
        <p:sp>
          <p:nvSpPr>
            <p:cNvPr id="119" name="object 119"/>
            <p:cNvSpPr/>
            <p:nvPr/>
          </p:nvSpPr>
          <p:spPr>
            <a:xfrm>
              <a:off x="6957047" y="6226556"/>
              <a:ext cx="20320" cy="172720"/>
            </a:xfrm>
            <a:custGeom>
              <a:avLst/>
              <a:gdLst/>
              <a:ahLst/>
              <a:cxnLst/>
              <a:rect l="l" t="t" r="r" b="b"/>
              <a:pathLst>
                <a:path w="20320" h="172720">
                  <a:moveTo>
                    <a:pt x="19812" y="2540"/>
                  </a:moveTo>
                  <a:lnTo>
                    <a:pt x="16764" y="2540"/>
                  </a:lnTo>
                  <a:lnTo>
                    <a:pt x="16764" y="0"/>
                  </a:lnTo>
                  <a:lnTo>
                    <a:pt x="3048" y="0"/>
                  </a:lnTo>
                  <a:lnTo>
                    <a:pt x="3048" y="2540"/>
                  </a:lnTo>
                  <a:lnTo>
                    <a:pt x="0" y="2540"/>
                  </a:lnTo>
                  <a:lnTo>
                    <a:pt x="0" y="5080"/>
                  </a:lnTo>
                  <a:lnTo>
                    <a:pt x="0" y="171450"/>
                  </a:lnTo>
                  <a:lnTo>
                    <a:pt x="3048" y="171450"/>
                  </a:lnTo>
                  <a:lnTo>
                    <a:pt x="3048" y="172720"/>
                  </a:lnTo>
                  <a:lnTo>
                    <a:pt x="16764" y="172720"/>
                  </a:lnTo>
                  <a:lnTo>
                    <a:pt x="16764" y="171450"/>
                  </a:lnTo>
                  <a:lnTo>
                    <a:pt x="19812" y="171450"/>
                  </a:lnTo>
                  <a:lnTo>
                    <a:pt x="19812" y="5080"/>
                  </a:lnTo>
                  <a:lnTo>
                    <a:pt x="19812" y="2540"/>
                  </a:lnTo>
                  <a:close/>
                </a:path>
              </a:pathLst>
            </a:custGeom>
            <a:solidFill>
              <a:srgbClr val="000000"/>
            </a:solidFill>
          </p:spPr>
          <p:txBody>
            <a:bodyPr wrap="square" lIns="0" tIns="0" rIns="0" bIns="0" rtlCol="0"/>
            <a:lstStyle/>
            <a:p>
              <a:endParaRPr sz="1588"/>
            </a:p>
          </p:txBody>
        </p:sp>
      </p:grpSp>
      <p:grpSp>
        <p:nvGrpSpPr>
          <p:cNvPr id="120" name="object 120"/>
          <p:cNvGrpSpPr/>
          <p:nvPr/>
        </p:nvGrpSpPr>
        <p:grpSpPr>
          <a:xfrm>
            <a:off x="10318375" y="5645076"/>
            <a:ext cx="140074" cy="107576"/>
            <a:chOff x="9814559" y="6397752"/>
            <a:chExt cx="158750" cy="121920"/>
          </a:xfrm>
        </p:grpSpPr>
        <p:sp>
          <p:nvSpPr>
            <p:cNvPr id="121" name="object 121"/>
            <p:cNvSpPr/>
            <p:nvPr/>
          </p:nvSpPr>
          <p:spPr>
            <a:xfrm>
              <a:off x="9814559" y="6397752"/>
              <a:ext cx="41275" cy="121920"/>
            </a:xfrm>
            <a:custGeom>
              <a:avLst/>
              <a:gdLst/>
              <a:ahLst/>
              <a:cxnLst/>
              <a:rect l="l" t="t" r="r" b="b"/>
              <a:pathLst>
                <a:path w="41275" h="121920">
                  <a:moveTo>
                    <a:pt x="41148" y="121920"/>
                  </a:moveTo>
                  <a:lnTo>
                    <a:pt x="27432" y="121920"/>
                  </a:lnTo>
                  <a:lnTo>
                    <a:pt x="27432" y="18288"/>
                  </a:lnTo>
                  <a:lnTo>
                    <a:pt x="24384" y="21336"/>
                  </a:lnTo>
                  <a:lnTo>
                    <a:pt x="15240" y="27432"/>
                  </a:lnTo>
                  <a:lnTo>
                    <a:pt x="9144" y="28956"/>
                  </a:lnTo>
                  <a:lnTo>
                    <a:pt x="4572" y="32004"/>
                  </a:lnTo>
                  <a:lnTo>
                    <a:pt x="0" y="33528"/>
                  </a:lnTo>
                  <a:lnTo>
                    <a:pt x="0" y="18288"/>
                  </a:lnTo>
                  <a:lnTo>
                    <a:pt x="6096" y="16764"/>
                  </a:lnTo>
                  <a:lnTo>
                    <a:pt x="18288" y="10668"/>
                  </a:lnTo>
                  <a:lnTo>
                    <a:pt x="25908" y="6096"/>
                  </a:lnTo>
                  <a:lnTo>
                    <a:pt x="35052" y="0"/>
                  </a:lnTo>
                  <a:lnTo>
                    <a:pt x="41148" y="0"/>
                  </a:lnTo>
                  <a:lnTo>
                    <a:pt x="41148" y="121920"/>
                  </a:lnTo>
                  <a:close/>
                </a:path>
              </a:pathLst>
            </a:custGeom>
            <a:solidFill>
              <a:srgbClr val="000000"/>
            </a:solidFill>
          </p:spPr>
          <p:txBody>
            <a:bodyPr wrap="square" lIns="0" tIns="0" rIns="0" bIns="0" rtlCol="0"/>
            <a:lstStyle/>
            <a:p>
              <a:endParaRPr sz="1588"/>
            </a:p>
          </p:txBody>
        </p:sp>
        <p:pic>
          <p:nvPicPr>
            <p:cNvPr id="122" name="object 122"/>
            <p:cNvPicPr/>
            <p:nvPr/>
          </p:nvPicPr>
          <p:blipFill>
            <a:blip r:embed="rId78" cstate="print"/>
            <a:stretch>
              <a:fillRect/>
            </a:stretch>
          </p:blipFill>
          <p:spPr>
            <a:xfrm>
              <a:off x="9898380" y="6397752"/>
              <a:ext cx="74675" cy="121919"/>
            </a:xfrm>
            <a:prstGeom prst="rect">
              <a:avLst/>
            </a:prstGeom>
          </p:spPr>
        </p:pic>
      </p:grpSp>
    </p:spTree>
    <p:extLst>
      <p:ext uri="{BB962C8B-B14F-4D97-AF65-F5344CB8AC3E}">
        <p14:creationId xmlns:p14="http://schemas.microsoft.com/office/powerpoint/2010/main" val="1613930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3" name="object 3"/>
          <p:cNvPicPr/>
          <p:nvPr/>
        </p:nvPicPr>
        <p:blipFill>
          <a:blip r:embed="rId2" cstate="print"/>
          <a:stretch>
            <a:fillRect/>
          </a:stretch>
        </p:blipFill>
        <p:spPr>
          <a:xfrm>
            <a:off x="2341580" y="1549101"/>
            <a:ext cx="1211580" cy="231289"/>
          </a:xfrm>
          <a:prstGeom prst="rect">
            <a:avLst/>
          </a:prstGeom>
        </p:spPr>
      </p:pic>
      <p:grpSp>
        <p:nvGrpSpPr>
          <p:cNvPr id="4" name="object 4"/>
          <p:cNvGrpSpPr/>
          <p:nvPr/>
        </p:nvGrpSpPr>
        <p:grpSpPr>
          <a:xfrm>
            <a:off x="3671495" y="1550446"/>
            <a:ext cx="855568" cy="230281"/>
            <a:chOff x="2281428" y="1757172"/>
            <a:chExt cx="969644" cy="260985"/>
          </a:xfrm>
        </p:grpSpPr>
        <p:sp>
          <p:nvSpPr>
            <p:cNvPr id="5" name="object 5"/>
            <p:cNvSpPr/>
            <p:nvPr/>
          </p:nvSpPr>
          <p:spPr>
            <a:xfrm>
              <a:off x="2281428" y="1775460"/>
              <a:ext cx="277495" cy="239395"/>
            </a:xfrm>
            <a:custGeom>
              <a:avLst/>
              <a:gdLst/>
              <a:ahLst/>
              <a:cxnLst/>
              <a:rect l="l" t="t" r="r" b="b"/>
              <a:pathLst>
                <a:path w="277494" h="239394">
                  <a:moveTo>
                    <a:pt x="44196" y="236219"/>
                  </a:moveTo>
                  <a:lnTo>
                    <a:pt x="3048" y="236219"/>
                  </a:lnTo>
                  <a:lnTo>
                    <a:pt x="0" y="233171"/>
                  </a:lnTo>
                  <a:lnTo>
                    <a:pt x="0" y="12192"/>
                  </a:lnTo>
                  <a:lnTo>
                    <a:pt x="1524" y="7620"/>
                  </a:lnTo>
                  <a:lnTo>
                    <a:pt x="4572" y="4572"/>
                  </a:lnTo>
                  <a:lnTo>
                    <a:pt x="9144" y="1524"/>
                  </a:lnTo>
                  <a:lnTo>
                    <a:pt x="13716" y="0"/>
                  </a:lnTo>
                  <a:lnTo>
                    <a:pt x="60960" y="0"/>
                  </a:lnTo>
                  <a:lnTo>
                    <a:pt x="64008" y="1524"/>
                  </a:lnTo>
                  <a:lnTo>
                    <a:pt x="68580" y="1524"/>
                  </a:lnTo>
                  <a:lnTo>
                    <a:pt x="71628" y="3048"/>
                  </a:lnTo>
                  <a:lnTo>
                    <a:pt x="74676" y="6096"/>
                  </a:lnTo>
                  <a:lnTo>
                    <a:pt x="77724" y="7620"/>
                  </a:lnTo>
                  <a:lnTo>
                    <a:pt x="80772" y="10668"/>
                  </a:lnTo>
                  <a:lnTo>
                    <a:pt x="82296" y="13716"/>
                  </a:lnTo>
                  <a:lnTo>
                    <a:pt x="83820" y="18288"/>
                  </a:lnTo>
                  <a:lnTo>
                    <a:pt x="86868" y="21336"/>
                  </a:lnTo>
                  <a:lnTo>
                    <a:pt x="88392" y="27432"/>
                  </a:lnTo>
                  <a:lnTo>
                    <a:pt x="92177" y="38100"/>
                  </a:lnTo>
                  <a:lnTo>
                    <a:pt x="45720" y="38100"/>
                  </a:lnTo>
                  <a:lnTo>
                    <a:pt x="45720" y="234695"/>
                  </a:lnTo>
                  <a:lnTo>
                    <a:pt x="44196" y="236219"/>
                  </a:lnTo>
                  <a:close/>
                </a:path>
                <a:path w="277494" h="239394">
                  <a:moveTo>
                    <a:pt x="266700" y="1524"/>
                  </a:moveTo>
                  <a:lnTo>
                    <a:pt x="214884" y="1524"/>
                  </a:lnTo>
                  <a:lnTo>
                    <a:pt x="217932" y="0"/>
                  </a:lnTo>
                  <a:lnTo>
                    <a:pt x="265176" y="0"/>
                  </a:lnTo>
                  <a:lnTo>
                    <a:pt x="266700" y="1524"/>
                  </a:lnTo>
                  <a:close/>
                </a:path>
                <a:path w="277494" h="239394">
                  <a:moveTo>
                    <a:pt x="185208" y="169164"/>
                  </a:moveTo>
                  <a:lnTo>
                    <a:pt x="140208" y="169164"/>
                  </a:lnTo>
                  <a:lnTo>
                    <a:pt x="193548" y="27432"/>
                  </a:lnTo>
                  <a:lnTo>
                    <a:pt x="198120" y="13716"/>
                  </a:lnTo>
                  <a:lnTo>
                    <a:pt x="201168" y="10668"/>
                  </a:lnTo>
                  <a:lnTo>
                    <a:pt x="202692" y="7620"/>
                  </a:lnTo>
                  <a:lnTo>
                    <a:pt x="205740" y="6096"/>
                  </a:lnTo>
                  <a:lnTo>
                    <a:pt x="207264" y="3048"/>
                  </a:lnTo>
                  <a:lnTo>
                    <a:pt x="210312" y="1524"/>
                  </a:lnTo>
                  <a:lnTo>
                    <a:pt x="269748" y="1524"/>
                  </a:lnTo>
                  <a:lnTo>
                    <a:pt x="275844" y="7620"/>
                  </a:lnTo>
                  <a:lnTo>
                    <a:pt x="275844" y="10668"/>
                  </a:lnTo>
                  <a:lnTo>
                    <a:pt x="277368" y="13716"/>
                  </a:lnTo>
                  <a:lnTo>
                    <a:pt x="277368" y="38100"/>
                  </a:lnTo>
                  <a:lnTo>
                    <a:pt x="231648" y="38100"/>
                  </a:lnTo>
                  <a:lnTo>
                    <a:pt x="185208" y="169164"/>
                  </a:lnTo>
                  <a:close/>
                </a:path>
                <a:path w="277494" h="239394">
                  <a:moveTo>
                    <a:pt x="158496" y="236219"/>
                  </a:moveTo>
                  <a:lnTo>
                    <a:pt x="117348" y="236219"/>
                  </a:lnTo>
                  <a:lnTo>
                    <a:pt x="112776" y="231648"/>
                  </a:lnTo>
                  <a:lnTo>
                    <a:pt x="45720" y="38100"/>
                  </a:lnTo>
                  <a:lnTo>
                    <a:pt x="92177" y="38100"/>
                  </a:lnTo>
                  <a:lnTo>
                    <a:pt x="138684" y="169164"/>
                  </a:lnTo>
                  <a:lnTo>
                    <a:pt x="185208" y="169164"/>
                  </a:lnTo>
                  <a:lnTo>
                    <a:pt x="163068" y="231648"/>
                  </a:lnTo>
                  <a:lnTo>
                    <a:pt x="158496" y="236219"/>
                  </a:lnTo>
                  <a:close/>
                </a:path>
                <a:path w="277494" h="239394">
                  <a:moveTo>
                    <a:pt x="274320" y="236219"/>
                  </a:moveTo>
                  <a:lnTo>
                    <a:pt x="233172" y="236219"/>
                  </a:lnTo>
                  <a:lnTo>
                    <a:pt x="233172" y="234695"/>
                  </a:lnTo>
                  <a:lnTo>
                    <a:pt x="231648" y="233171"/>
                  </a:lnTo>
                  <a:lnTo>
                    <a:pt x="231648" y="38100"/>
                  </a:lnTo>
                  <a:lnTo>
                    <a:pt x="277368" y="38100"/>
                  </a:lnTo>
                  <a:lnTo>
                    <a:pt x="277368" y="234695"/>
                  </a:lnTo>
                  <a:lnTo>
                    <a:pt x="275844" y="234695"/>
                  </a:lnTo>
                  <a:lnTo>
                    <a:pt x="274320" y="236219"/>
                  </a:lnTo>
                  <a:close/>
                </a:path>
                <a:path w="277494" h="239394">
                  <a:moveTo>
                    <a:pt x="39624" y="237744"/>
                  </a:moveTo>
                  <a:lnTo>
                    <a:pt x="6096" y="237744"/>
                  </a:lnTo>
                  <a:lnTo>
                    <a:pt x="4572" y="236219"/>
                  </a:lnTo>
                  <a:lnTo>
                    <a:pt x="41148" y="236219"/>
                  </a:lnTo>
                  <a:lnTo>
                    <a:pt x="39624" y="237744"/>
                  </a:lnTo>
                  <a:close/>
                </a:path>
                <a:path w="277494" h="239394">
                  <a:moveTo>
                    <a:pt x="155448" y="237744"/>
                  </a:moveTo>
                  <a:lnTo>
                    <a:pt x="121920" y="237744"/>
                  </a:lnTo>
                  <a:lnTo>
                    <a:pt x="120396" y="236219"/>
                  </a:lnTo>
                  <a:lnTo>
                    <a:pt x="156972" y="236219"/>
                  </a:lnTo>
                  <a:lnTo>
                    <a:pt x="155448" y="237744"/>
                  </a:lnTo>
                  <a:close/>
                </a:path>
                <a:path w="277494" h="239394">
                  <a:moveTo>
                    <a:pt x="271272" y="237744"/>
                  </a:moveTo>
                  <a:lnTo>
                    <a:pt x="237744" y="237744"/>
                  </a:lnTo>
                  <a:lnTo>
                    <a:pt x="236220" y="236219"/>
                  </a:lnTo>
                  <a:lnTo>
                    <a:pt x="272796" y="236219"/>
                  </a:lnTo>
                  <a:lnTo>
                    <a:pt x="271272" y="237744"/>
                  </a:lnTo>
                  <a:close/>
                </a:path>
                <a:path w="277494" h="239394">
                  <a:moveTo>
                    <a:pt x="32004" y="239268"/>
                  </a:moveTo>
                  <a:lnTo>
                    <a:pt x="15240" y="239268"/>
                  </a:lnTo>
                  <a:lnTo>
                    <a:pt x="12192" y="237744"/>
                  </a:lnTo>
                  <a:lnTo>
                    <a:pt x="33528" y="237744"/>
                  </a:lnTo>
                  <a:lnTo>
                    <a:pt x="32004" y="239268"/>
                  </a:lnTo>
                  <a:close/>
                </a:path>
                <a:path w="277494" h="239394">
                  <a:moveTo>
                    <a:pt x="147828" y="239268"/>
                  </a:moveTo>
                  <a:lnTo>
                    <a:pt x="129540" y="239268"/>
                  </a:lnTo>
                  <a:lnTo>
                    <a:pt x="126492" y="237744"/>
                  </a:lnTo>
                  <a:lnTo>
                    <a:pt x="150876" y="237744"/>
                  </a:lnTo>
                  <a:lnTo>
                    <a:pt x="147828" y="239268"/>
                  </a:lnTo>
                  <a:close/>
                </a:path>
                <a:path w="277494" h="239394">
                  <a:moveTo>
                    <a:pt x="263652" y="239268"/>
                  </a:moveTo>
                  <a:lnTo>
                    <a:pt x="246888" y="239268"/>
                  </a:lnTo>
                  <a:lnTo>
                    <a:pt x="243840" y="237744"/>
                  </a:lnTo>
                  <a:lnTo>
                    <a:pt x="266700" y="237744"/>
                  </a:lnTo>
                  <a:lnTo>
                    <a:pt x="263652" y="239268"/>
                  </a:lnTo>
                  <a:close/>
                </a:path>
              </a:pathLst>
            </a:custGeom>
            <a:solidFill>
              <a:srgbClr val="000000"/>
            </a:solidFill>
          </p:spPr>
          <p:txBody>
            <a:bodyPr wrap="square" lIns="0" tIns="0" rIns="0" bIns="0" rtlCol="0"/>
            <a:lstStyle/>
            <a:p>
              <a:endParaRPr sz="1588"/>
            </a:p>
          </p:txBody>
        </p:sp>
        <p:pic>
          <p:nvPicPr>
            <p:cNvPr id="6" name="object 6"/>
            <p:cNvPicPr/>
            <p:nvPr/>
          </p:nvPicPr>
          <p:blipFill>
            <a:blip r:embed="rId3" cstate="print"/>
            <a:stretch>
              <a:fillRect/>
            </a:stretch>
          </p:blipFill>
          <p:spPr>
            <a:xfrm>
              <a:off x="2600029" y="1831847"/>
              <a:ext cx="175080" cy="185928"/>
            </a:xfrm>
            <a:prstGeom prst="rect">
              <a:avLst/>
            </a:prstGeom>
          </p:spPr>
        </p:pic>
        <p:sp>
          <p:nvSpPr>
            <p:cNvPr id="7" name="object 7"/>
            <p:cNvSpPr/>
            <p:nvPr/>
          </p:nvSpPr>
          <p:spPr>
            <a:xfrm>
              <a:off x="2802635" y="1757172"/>
              <a:ext cx="165100" cy="260985"/>
            </a:xfrm>
            <a:custGeom>
              <a:avLst/>
              <a:gdLst/>
              <a:ahLst/>
              <a:cxnLst/>
              <a:rect l="l" t="t" r="r" b="b"/>
              <a:pathLst>
                <a:path w="165100" h="260985">
                  <a:moveTo>
                    <a:pt x="158496" y="1524"/>
                  </a:moveTo>
                  <a:lnTo>
                    <a:pt x="124968" y="1524"/>
                  </a:lnTo>
                  <a:lnTo>
                    <a:pt x="128016" y="0"/>
                  </a:lnTo>
                  <a:lnTo>
                    <a:pt x="155448" y="0"/>
                  </a:lnTo>
                  <a:lnTo>
                    <a:pt x="158496" y="1524"/>
                  </a:lnTo>
                  <a:close/>
                </a:path>
                <a:path w="165100" h="260985">
                  <a:moveTo>
                    <a:pt x="161544" y="3048"/>
                  </a:moveTo>
                  <a:lnTo>
                    <a:pt x="121920" y="3048"/>
                  </a:lnTo>
                  <a:lnTo>
                    <a:pt x="123444" y="1524"/>
                  </a:lnTo>
                  <a:lnTo>
                    <a:pt x="160020" y="1524"/>
                  </a:lnTo>
                  <a:lnTo>
                    <a:pt x="161544" y="3048"/>
                  </a:lnTo>
                  <a:close/>
                </a:path>
                <a:path w="165100" h="260985">
                  <a:moveTo>
                    <a:pt x="163068" y="4572"/>
                  </a:moveTo>
                  <a:lnTo>
                    <a:pt x="120396" y="4572"/>
                  </a:lnTo>
                  <a:lnTo>
                    <a:pt x="120396" y="3048"/>
                  </a:lnTo>
                  <a:lnTo>
                    <a:pt x="163068" y="3048"/>
                  </a:lnTo>
                  <a:lnTo>
                    <a:pt x="163068" y="4572"/>
                  </a:lnTo>
                  <a:close/>
                </a:path>
                <a:path w="165100" h="260985">
                  <a:moveTo>
                    <a:pt x="164592" y="96012"/>
                  </a:moveTo>
                  <a:lnTo>
                    <a:pt x="118872" y="96012"/>
                  </a:lnTo>
                  <a:lnTo>
                    <a:pt x="118872" y="4572"/>
                  </a:lnTo>
                  <a:lnTo>
                    <a:pt x="164592" y="4572"/>
                  </a:lnTo>
                  <a:lnTo>
                    <a:pt x="164592" y="96012"/>
                  </a:lnTo>
                  <a:close/>
                </a:path>
                <a:path w="165100" h="260985">
                  <a:moveTo>
                    <a:pt x="68580" y="260603"/>
                  </a:moveTo>
                  <a:lnTo>
                    <a:pt x="30241" y="249031"/>
                  </a:lnTo>
                  <a:lnTo>
                    <a:pt x="5595" y="212169"/>
                  </a:lnTo>
                  <a:lnTo>
                    <a:pt x="381" y="179832"/>
                  </a:lnTo>
                  <a:lnTo>
                    <a:pt x="261" y="178284"/>
                  </a:lnTo>
                  <a:lnTo>
                    <a:pt x="2571" y="138945"/>
                  </a:lnTo>
                  <a:lnTo>
                    <a:pt x="7035" y="121920"/>
                  </a:lnTo>
                  <a:lnTo>
                    <a:pt x="7143" y="121586"/>
                  </a:lnTo>
                  <a:lnTo>
                    <a:pt x="28575" y="88963"/>
                  </a:lnTo>
                  <a:lnTo>
                    <a:pt x="71628" y="74676"/>
                  </a:lnTo>
                  <a:lnTo>
                    <a:pt x="80772" y="74676"/>
                  </a:lnTo>
                  <a:lnTo>
                    <a:pt x="118872" y="96012"/>
                  </a:lnTo>
                  <a:lnTo>
                    <a:pt x="164592" y="96012"/>
                  </a:lnTo>
                  <a:lnTo>
                    <a:pt x="164592" y="114300"/>
                  </a:lnTo>
                  <a:lnTo>
                    <a:pt x="74676" y="114300"/>
                  </a:lnTo>
                  <a:lnTo>
                    <a:pt x="70104" y="115824"/>
                  </a:lnTo>
                  <a:lnTo>
                    <a:pt x="60960" y="121920"/>
                  </a:lnTo>
                  <a:lnTo>
                    <a:pt x="57912" y="124968"/>
                  </a:lnTo>
                  <a:lnTo>
                    <a:pt x="54864" y="131064"/>
                  </a:lnTo>
                  <a:lnTo>
                    <a:pt x="51816" y="135636"/>
                  </a:lnTo>
                  <a:lnTo>
                    <a:pt x="47244" y="153924"/>
                  </a:lnTo>
                  <a:lnTo>
                    <a:pt x="47244" y="179832"/>
                  </a:lnTo>
                  <a:lnTo>
                    <a:pt x="48768" y="185927"/>
                  </a:lnTo>
                  <a:lnTo>
                    <a:pt x="50292" y="193548"/>
                  </a:lnTo>
                  <a:lnTo>
                    <a:pt x="51816" y="198120"/>
                  </a:lnTo>
                  <a:lnTo>
                    <a:pt x="54864" y="204215"/>
                  </a:lnTo>
                  <a:lnTo>
                    <a:pt x="56388" y="208788"/>
                  </a:lnTo>
                  <a:lnTo>
                    <a:pt x="59436" y="213360"/>
                  </a:lnTo>
                  <a:lnTo>
                    <a:pt x="68580" y="219456"/>
                  </a:lnTo>
                  <a:lnTo>
                    <a:pt x="73152" y="220980"/>
                  </a:lnTo>
                  <a:lnTo>
                    <a:pt x="164592" y="220980"/>
                  </a:lnTo>
                  <a:lnTo>
                    <a:pt x="164592" y="231648"/>
                  </a:lnTo>
                  <a:lnTo>
                    <a:pt x="124968" y="231648"/>
                  </a:lnTo>
                  <a:lnTo>
                    <a:pt x="118991" y="237982"/>
                  </a:lnTo>
                  <a:lnTo>
                    <a:pt x="112585" y="243459"/>
                  </a:lnTo>
                  <a:lnTo>
                    <a:pt x="76557" y="260056"/>
                  </a:lnTo>
                  <a:lnTo>
                    <a:pt x="68580" y="260603"/>
                  </a:lnTo>
                  <a:close/>
                </a:path>
                <a:path w="165100" h="260985">
                  <a:moveTo>
                    <a:pt x="164592" y="220980"/>
                  </a:moveTo>
                  <a:lnTo>
                    <a:pt x="83820" y="220980"/>
                  </a:lnTo>
                  <a:lnTo>
                    <a:pt x="86868" y="219456"/>
                  </a:lnTo>
                  <a:lnTo>
                    <a:pt x="89916" y="219456"/>
                  </a:lnTo>
                  <a:lnTo>
                    <a:pt x="102108" y="213360"/>
                  </a:lnTo>
                  <a:lnTo>
                    <a:pt x="108204" y="207263"/>
                  </a:lnTo>
                  <a:lnTo>
                    <a:pt x="111252" y="202692"/>
                  </a:lnTo>
                  <a:lnTo>
                    <a:pt x="114300" y="199644"/>
                  </a:lnTo>
                  <a:lnTo>
                    <a:pt x="118872" y="193548"/>
                  </a:lnTo>
                  <a:lnTo>
                    <a:pt x="118872" y="140208"/>
                  </a:lnTo>
                  <a:lnTo>
                    <a:pt x="86868" y="114300"/>
                  </a:lnTo>
                  <a:lnTo>
                    <a:pt x="164592" y="114300"/>
                  </a:lnTo>
                  <a:lnTo>
                    <a:pt x="164592" y="220980"/>
                  </a:lnTo>
                  <a:close/>
                </a:path>
                <a:path w="165100" h="260985">
                  <a:moveTo>
                    <a:pt x="160020" y="256032"/>
                  </a:moveTo>
                  <a:lnTo>
                    <a:pt x="129540" y="256032"/>
                  </a:lnTo>
                  <a:lnTo>
                    <a:pt x="124968" y="251460"/>
                  </a:lnTo>
                  <a:lnTo>
                    <a:pt x="124968" y="231648"/>
                  </a:lnTo>
                  <a:lnTo>
                    <a:pt x="164592" y="231648"/>
                  </a:lnTo>
                  <a:lnTo>
                    <a:pt x="164592" y="252984"/>
                  </a:lnTo>
                  <a:lnTo>
                    <a:pt x="163068" y="252984"/>
                  </a:lnTo>
                  <a:lnTo>
                    <a:pt x="163068" y="254508"/>
                  </a:lnTo>
                  <a:lnTo>
                    <a:pt x="161544" y="254508"/>
                  </a:lnTo>
                  <a:lnTo>
                    <a:pt x="160020" y="256032"/>
                  </a:lnTo>
                  <a:close/>
                </a:path>
                <a:path w="165100" h="260985">
                  <a:moveTo>
                    <a:pt x="153924" y="257556"/>
                  </a:moveTo>
                  <a:lnTo>
                    <a:pt x="135636" y="257556"/>
                  </a:lnTo>
                  <a:lnTo>
                    <a:pt x="134112" y="256032"/>
                  </a:lnTo>
                  <a:lnTo>
                    <a:pt x="156972" y="256032"/>
                  </a:lnTo>
                  <a:lnTo>
                    <a:pt x="153924" y="257556"/>
                  </a:lnTo>
                  <a:close/>
                </a:path>
              </a:pathLst>
            </a:custGeom>
            <a:solidFill>
              <a:srgbClr val="000000"/>
            </a:solidFill>
          </p:spPr>
          <p:txBody>
            <a:bodyPr wrap="square" lIns="0" tIns="0" rIns="0" bIns="0" rtlCol="0"/>
            <a:lstStyle/>
            <a:p>
              <a:endParaRPr sz="1588"/>
            </a:p>
          </p:txBody>
        </p:sp>
        <p:pic>
          <p:nvPicPr>
            <p:cNvPr id="8" name="object 8"/>
            <p:cNvPicPr/>
            <p:nvPr/>
          </p:nvPicPr>
          <p:blipFill>
            <a:blip r:embed="rId4" cstate="print"/>
            <a:stretch>
              <a:fillRect/>
            </a:stretch>
          </p:blipFill>
          <p:spPr>
            <a:xfrm>
              <a:off x="3005328" y="1831848"/>
              <a:ext cx="161543" cy="185928"/>
            </a:xfrm>
            <a:prstGeom prst="rect">
              <a:avLst/>
            </a:prstGeom>
          </p:spPr>
        </p:pic>
        <p:sp>
          <p:nvSpPr>
            <p:cNvPr id="9" name="object 9"/>
            <p:cNvSpPr/>
            <p:nvPr/>
          </p:nvSpPr>
          <p:spPr>
            <a:xfrm>
              <a:off x="3204972" y="1757172"/>
              <a:ext cx="45720" cy="257810"/>
            </a:xfrm>
            <a:custGeom>
              <a:avLst/>
              <a:gdLst/>
              <a:ahLst/>
              <a:cxnLst/>
              <a:rect l="l" t="t" r="r" b="b"/>
              <a:pathLst>
                <a:path w="45719" h="257810">
                  <a:moveTo>
                    <a:pt x="39624" y="1524"/>
                  </a:moveTo>
                  <a:lnTo>
                    <a:pt x="6096" y="1524"/>
                  </a:lnTo>
                  <a:lnTo>
                    <a:pt x="9144" y="0"/>
                  </a:lnTo>
                  <a:lnTo>
                    <a:pt x="36576" y="0"/>
                  </a:lnTo>
                  <a:lnTo>
                    <a:pt x="39624" y="1524"/>
                  </a:lnTo>
                  <a:close/>
                </a:path>
                <a:path w="45719" h="257810">
                  <a:moveTo>
                    <a:pt x="42672" y="3048"/>
                  </a:moveTo>
                  <a:lnTo>
                    <a:pt x="3048" y="3048"/>
                  </a:lnTo>
                  <a:lnTo>
                    <a:pt x="4572" y="1524"/>
                  </a:lnTo>
                  <a:lnTo>
                    <a:pt x="41148" y="1524"/>
                  </a:lnTo>
                  <a:lnTo>
                    <a:pt x="42672" y="3048"/>
                  </a:lnTo>
                  <a:close/>
                </a:path>
                <a:path w="45719" h="257810">
                  <a:moveTo>
                    <a:pt x="44196" y="4572"/>
                  </a:moveTo>
                  <a:lnTo>
                    <a:pt x="1524" y="4572"/>
                  </a:lnTo>
                  <a:lnTo>
                    <a:pt x="1524" y="3048"/>
                  </a:lnTo>
                  <a:lnTo>
                    <a:pt x="44196" y="3048"/>
                  </a:lnTo>
                  <a:lnTo>
                    <a:pt x="44196" y="4572"/>
                  </a:lnTo>
                  <a:close/>
                </a:path>
                <a:path w="45719" h="257810">
                  <a:moveTo>
                    <a:pt x="44196" y="254508"/>
                  </a:moveTo>
                  <a:lnTo>
                    <a:pt x="1524" y="254508"/>
                  </a:lnTo>
                  <a:lnTo>
                    <a:pt x="1524" y="252984"/>
                  </a:lnTo>
                  <a:lnTo>
                    <a:pt x="0" y="251460"/>
                  </a:lnTo>
                  <a:lnTo>
                    <a:pt x="0" y="4572"/>
                  </a:lnTo>
                  <a:lnTo>
                    <a:pt x="45720" y="4572"/>
                  </a:lnTo>
                  <a:lnTo>
                    <a:pt x="45720" y="251460"/>
                  </a:lnTo>
                  <a:lnTo>
                    <a:pt x="44196" y="252984"/>
                  </a:lnTo>
                  <a:lnTo>
                    <a:pt x="44196" y="254508"/>
                  </a:lnTo>
                  <a:close/>
                </a:path>
                <a:path w="45719" h="257810">
                  <a:moveTo>
                    <a:pt x="41148" y="256032"/>
                  </a:moveTo>
                  <a:lnTo>
                    <a:pt x="4572" y="256032"/>
                  </a:lnTo>
                  <a:lnTo>
                    <a:pt x="3048" y="254508"/>
                  </a:lnTo>
                  <a:lnTo>
                    <a:pt x="42672" y="254508"/>
                  </a:lnTo>
                  <a:lnTo>
                    <a:pt x="41148" y="256032"/>
                  </a:lnTo>
                  <a:close/>
                </a:path>
                <a:path w="45719" h="257810">
                  <a:moveTo>
                    <a:pt x="30480" y="257556"/>
                  </a:moveTo>
                  <a:lnTo>
                    <a:pt x="13716" y="257556"/>
                  </a:lnTo>
                  <a:lnTo>
                    <a:pt x="12192" y="256032"/>
                  </a:lnTo>
                  <a:lnTo>
                    <a:pt x="33528" y="256032"/>
                  </a:lnTo>
                  <a:lnTo>
                    <a:pt x="30480" y="257556"/>
                  </a:lnTo>
                  <a:close/>
                </a:path>
              </a:pathLst>
            </a:custGeom>
            <a:solidFill>
              <a:srgbClr val="000000"/>
            </a:solidFill>
          </p:spPr>
          <p:txBody>
            <a:bodyPr wrap="square" lIns="0" tIns="0" rIns="0" bIns="0" rtlCol="0"/>
            <a:lstStyle/>
            <a:p>
              <a:endParaRPr sz="1588"/>
            </a:p>
          </p:txBody>
        </p:sp>
      </p:grpSp>
      <p:grpSp>
        <p:nvGrpSpPr>
          <p:cNvPr id="10" name="object 10"/>
          <p:cNvGrpSpPr/>
          <p:nvPr/>
        </p:nvGrpSpPr>
        <p:grpSpPr>
          <a:xfrm>
            <a:off x="2156012" y="2101774"/>
            <a:ext cx="8074959" cy="476250"/>
            <a:chOff x="563880" y="2382011"/>
            <a:chExt cx="9151620" cy="539750"/>
          </a:xfrm>
        </p:grpSpPr>
        <p:sp>
          <p:nvSpPr>
            <p:cNvPr id="11" name="object 11"/>
            <p:cNvSpPr/>
            <p:nvPr/>
          </p:nvSpPr>
          <p:spPr>
            <a:xfrm>
              <a:off x="746760" y="2548127"/>
              <a:ext cx="8516620" cy="22860"/>
            </a:xfrm>
            <a:custGeom>
              <a:avLst/>
              <a:gdLst/>
              <a:ahLst/>
              <a:cxnLst/>
              <a:rect l="l" t="t" r="r" b="b"/>
              <a:pathLst>
                <a:path w="8516620" h="22860">
                  <a:moveTo>
                    <a:pt x="8516111" y="22860"/>
                  </a:moveTo>
                  <a:lnTo>
                    <a:pt x="0" y="22860"/>
                  </a:lnTo>
                  <a:lnTo>
                    <a:pt x="0" y="0"/>
                  </a:lnTo>
                  <a:lnTo>
                    <a:pt x="8516111" y="0"/>
                  </a:lnTo>
                  <a:lnTo>
                    <a:pt x="8516111" y="22860"/>
                  </a:lnTo>
                  <a:close/>
                </a:path>
              </a:pathLst>
            </a:custGeom>
            <a:solidFill>
              <a:srgbClr val="000000"/>
            </a:solidFill>
          </p:spPr>
          <p:txBody>
            <a:bodyPr wrap="square" lIns="0" tIns="0" rIns="0" bIns="0" rtlCol="0"/>
            <a:lstStyle/>
            <a:p>
              <a:endParaRPr sz="1588"/>
            </a:p>
          </p:txBody>
        </p:sp>
        <p:sp>
          <p:nvSpPr>
            <p:cNvPr id="12" name="object 12"/>
            <p:cNvSpPr/>
            <p:nvPr/>
          </p:nvSpPr>
          <p:spPr>
            <a:xfrm>
              <a:off x="563867" y="2382024"/>
              <a:ext cx="9152255" cy="428625"/>
            </a:xfrm>
            <a:custGeom>
              <a:avLst/>
              <a:gdLst/>
              <a:ahLst/>
              <a:cxnLst/>
              <a:rect l="l" t="t" r="r" b="b"/>
              <a:pathLst>
                <a:path w="9152255" h="428625">
                  <a:moveTo>
                    <a:pt x="9151633" y="213360"/>
                  </a:moveTo>
                  <a:lnTo>
                    <a:pt x="8951849" y="24384"/>
                  </a:lnTo>
                  <a:lnTo>
                    <a:pt x="8926081" y="0"/>
                  </a:lnTo>
                  <a:lnTo>
                    <a:pt x="8926081" y="129540"/>
                  </a:lnTo>
                  <a:lnTo>
                    <a:pt x="4584" y="129540"/>
                  </a:lnTo>
                  <a:lnTo>
                    <a:pt x="0" y="129540"/>
                  </a:lnTo>
                  <a:lnTo>
                    <a:pt x="0" y="298704"/>
                  </a:lnTo>
                  <a:lnTo>
                    <a:pt x="8926081" y="298704"/>
                  </a:lnTo>
                  <a:lnTo>
                    <a:pt x="8926081" y="428244"/>
                  </a:lnTo>
                  <a:lnTo>
                    <a:pt x="8951671" y="403860"/>
                  </a:lnTo>
                  <a:lnTo>
                    <a:pt x="9151633" y="213360"/>
                  </a:lnTo>
                  <a:close/>
                </a:path>
              </a:pathLst>
            </a:custGeom>
            <a:solidFill>
              <a:srgbClr val="DAE2F2"/>
            </a:solidFill>
          </p:spPr>
          <p:txBody>
            <a:bodyPr wrap="square" lIns="0" tIns="0" rIns="0" bIns="0" rtlCol="0"/>
            <a:lstStyle/>
            <a:p>
              <a:endParaRPr sz="1588"/>
            </a:p>
          </p:txBody>
        </p:sp>
        <p:pic>
          <p:nvPicPr>
            <p:cNvPr id="13" name="object 13"/>
            <p:cNvPicPr/>
            <p:nvPr/>
          </p:nvPicPr>
          <p:blipFill>
            <a:blip r:embed="rId5" cstate="print"/>
            <a:stretch>
              <a:fillRect/>
            </a:stretch>
          </p:blipFill>
          <p:spPr>
            <a:xfrm>
              <a:off x="1002792" y="2799587"/>
              <a:ext cx="600456" cy="121920"/>
            </a:xfrm>
            <a:prstGeom prst="rect">
              <a:avLst/>
            </a:prstGeom>
          </p:spPr>
        </p:pic>
      </p:grpSp>
      <p:grpSp>
        <p:nvGrpSpPr>
          <p:cNvPr id="14" name="object 14"/>
          <p:cNvGrpSpPr/>
          <p:nvPr/>
        </p:nvGrpSpPr>
        <p:grpSpPr>
          <a:xfrm>
            <a:off x="2537908" y="2685377"/>
            <a:ext cx="539563" cy="140074"/>
            <a:chOff x="996695" y="3043427"/>
            <a:chExt cx="611505" cy="158750"/>
          </a:xfrm>
        </p:grpSpPr>
        <p:pic>
          <p:nvPicPr>
            <p:cNvPr id="15" name="object 15"/>
            <p:cNvPicPr/>
            <p:nvPr/>
          </p:nvPicPr>
          <p:blipFill>
            <a:blip r:embed="rId6" cstate="print"/>
            <a:stretch>
              <a:fillRect/>
            </a:stretch>
          </p:blipFill>
          <p:spPr>
            <a:xfrm>
              <a:off x="996695" y="3043428"/>
              <a:ext cx="121920" cy="158496"/>
            </a:xfrm>
            <a:prstGeom prst="rect">
              <a:avLst/>
            </a:prstGeom>
          </p:spPr>
        </p:pic>
        <p:pic>
          <p:nvPicPr>
            <p:cNvPr id="16" name="object 16"/>
            <p:cNvPicPr/>
            <p:nvPr/>
          </p:nvPicPr>
          <p:blipFill>
            <a:blip r:embed="rId7" cstate="print"/>
            <a:stretch>
              <a:fillRect/>
            </a:stretch>
          </p:blipFill>
          <p:spPr>
            <a:xfrm>
              <a:off x="1152143" y="3043428"/>
              <a:ext cx="121920" cy="158496"/>
            </a:xfrm>
            <a:prstGeom prst="rect">
              <a:avLst/>
            </a:prstGeom>
          </p:spPr>
        </p:pic>
        <p:pic>
          <p:nvPicPr>
            <p:cNvPr id="17" name="object 17"/>
            <p:cNvPicPr/>
            <p:nvPr/>
          </p:nvPicPr>
          <p:blipFill>
            <a:blip r:embed="rId8" cstate="print"/>
            <a:stretch>
              <a:fillRect/>
            </a:stretch>
          </p:blipFill>
          <p:spPr>
            <a:xfrm>
              <a:off x="1306067" y="3043427"/>
              <a:ext cx="97536" cy="158496"/>
            </a:xfrm>
            <a:prstGeom prst="rect">
              <a:avLst/>
            </a:prstGeom>
          </p:spPr>
        </p:pic>
        <p:pic>
          <p:nvPicPr>
            <p:cNvPr id="18" name="object 18"/>
            <p:cNvPicPr/>
            <p:nvPr/>
          </p:nvPicPr>
          <p:blipFill>
            <a:blip r:embed="rId9" cstate="print"/>
            <a:stretch>
              <a:fillRect/>
            </a:stretch>
          </p:blipFill>
          <p:spPr>
            <a:xfrm>
              <a:off x="1435607" y="3043428"/>
              <a:ext cx="172212" cy="158496"/>
            </a:xfrm>
            <a:prstGeom prst="rect">
              <a:avLst/>
            </a:prstGeom>
          </p:spPr>
        </p:pic>
      </p:grpSp>
      <p:pic>
        <p:nvPicPr>
          <p:cNvPr id="19" name="object 19"/>
          <p:cNvPicPr/>
          <p:nvPr/>
        </p:nvPicPr>
        <p:blipFill>
          <a:blip r:embed="rId10" cstate="print"/>
          <a:stretch>
            <a:fillRect/>
          </a:stretch>
        </p:blipFill>
        <p:spPr>
          <a:xfrm>
            <a:off x="3995570" y="2470225"/>
            <a:ext cx="533847" cy="107576"/>
          </a:xfrm>
          <a:prstGeom prst="rect">
            <a:avLst/>
          </a:prstGeom>
        </p:spPr>
      </p:pic>
      <p:grpSp>
        <p:nvGrpSpPr>
          <p:cNvPr id="20" name="object 20"/>
          <p:cNvGrpSpPr/>
          <p:nvPr/>
        </p:nvGrpSpPr>
        <p:grpSpPr>
          <a:xfrm>
            <a:off x="3944471" y="2682689"/>
            <a:ext cx="638735" cy="142875"/>
            <a:chOff x="2590800" y="3040380"/>
            <a:chExt cx="723900" cy="161925"/>
          </a:xfrm>
        </p:grpSpPr>
        <p:pic>
          <p:nvPicPr>
            <p:cNvPr id="21" name="object 21"/>
            <p:cNvPicPr/>
            <p:nvPr/>
          </p:nvPicPr>
          <p:blipFill>
            <a:blip r:embed="rId11" cstate="print"/>
            <a:stretch>
              <a:fillRect/>
            </a:stretch>
          </p:blipFill>
          <p:spPr>
            <a:xfrm>
              <a:off x="2590800" y="3043428"/>
              <a:ext cx="271271" cy="158496"/>
            </a:xfrm>
            <a:prstGeom prst="rect">
              <a:avLst/>
            </a:prstGeom>
          </p:spPr>
        </p:pic>
        <p:pic>
          <p:nvPicPr>
            <p:cNvPr id="22" name="object 22"/>
            <p:cNvPicPr/>
            <p:nvPr/>
          </p:nvPicPr>
          <p:blipFill>
            <a:blip r:embed="rId12" cstate="print"/>
            <a:stretch>
              <a:fillRect/>
            </a:stretch>
          </p:blipFill>
          <p:spPr>
            <a:xfrm>
              <a:off x="2887979" y="3043428"/>
              <a:ext cx="82296" cy="158496"/>
            </a:xfrm>
            <a:prstGeom prst="rect">
              <a:avLst/>
            </a:prstGeom>
          </p:spPr>
        </p:pic>
        <p:pic>
          <p:nvPicPr>
            <p:cNvPr id="23" name="object 23"/>
            <p:cNvPicPr/>
            <p:nvPr/>
          </p:nvPicPr>
          <p:blipFill>
            <a:blip r:embed="rId13" cstate="print"/>
            <a:stretch>
              <a:fillRect/>
            </a:stretch>
          </p:blipFill>
          <p:spPr>
            <a:xfrm>
              <a:off x="2993135" y="3043428"/>
              <a:ext cx="82296" cy="158496"/>
            </a:xfrm>
            <a:prstGeom prst="rect">
              <a:avLst/>
            </a:prstGeom>
          </p:spPr>
        </p:pic>
        <p:pic>
          <p:nvPicPr>
            <p:cNvPr id="24" name="object 24"/>
            <p:cNvPicPr/>
            <p:nvPr/>
          </p:nvPicPr>
          <p:blipFill>
            <a:blip r:embed="rId14" cstate="print"/>
            <a:stretch>
              <a:fillRect/>
            </a:stretch>
          </p:blipFill>
          <p:spPr>
            <a:xfrm>
              <a:off x="3099815" y="3043428"/>
              <a:ext cx="88392" cy="158496"/>
            </a:xfrm>
            <a:prstGeom prst="rect">
              <a:avLst/>
            </a:prstGeom>
          </p:spPr>
        </p:pic>
        <p:pic>
          <p:nvPicPr>
            <p:cNvPr id="25" name="object 25"/>
            <p:cNvPicPr/>
            <p:nvPr/>
          </p:nvPicPr>
          <p:blipFill>
            <a:blip r:embed="rId15" cstate="print"/>
            <a:stretch>
              <a:fillRect/>
            </a:stretch>
          </p:blipFill>
          <p:spPr>
            <a:xfrm>
              <a:off x="3215639" y="3040380"/>
              <a:ext cx="99060" cy="161544"/>
            </a:xfrm>
            <a:prstGeom prst="rect">
              <a:avLst/>
            </a:prstGeom>
          </p:spPr>
        </p:pic>
      </p:grpSp>
      <p:pic>
        <p:nvPicPr>
          <p:cNvPr id="26" name="object 26"/>
          <p:cNvPicPr/>
          <p:nvPr/>
        </p:nvPicPr>
        <p:blipFill>
          <a:blip r:embed="rId16" cstate="print"/>
          <a:stretch>
            <a:fillRect/>
          </a:stretch>
        </p:blipFill>
        <p:spPr>
          <a:xfrm>
            <a:off x="5018891" y="2470225"/>
            <a:ext cx="529814" cy="107576"/>
          </a:xfrm>
          <a:prstGeom prst="rect">
            <a:avLst/>
          </a:prstGeom>
        </p:spPr>
      </p:pic>
      <p:grpSp>
        <p:nvGrpSpPr>
          <p:cNvPr id="27" name="object 27"/>
          <p:cNvGrpSpPr/>
          <p:nvPr/>
        </p:nvGrpSpPr>
        <p:grpSpPr>
          <a:xfrm>
            <a:off x="4969137" y="2685377"/>
            <a:ext cx="633693" cy="180415"/>
            <a:chOff x="3752088" y="3043427"/>
            <a:chExt cx="718185" cy="204470"/>
          </a:xfrm>
        </p:grpSpPr>
        <p:sp>
          <p:nvSpPr>
            <p:cNvPr id="28" name="object 28"/>
            <p:cNvSpPr/>
            <p:nvPr/>
          </p:nvSpPr>
          <p:spPr>
            <a:xfrm>
              <a:off x="3752088" y="3043427"/>
              <a:ext cx="21590" cy="158750"/>
            </a:xfrm>
            <a:custGeom>
              <a:avLst/>
              <a:gdLst/>
              <a:ahLst/>
              <a:cxnLst/>
              <a:rect l="l" t="t" r="r" b="b"/>
              <a:pathLst>
                <a:path w="21589" h="158750">
                  <a:moveTo>
                    <a:pt x="16764" y="1524"/>
                  </a:moveTo>
                  <a:lnTo>
                    <a:pt x="15240" y="0"/>
                  </a:lnTo>
                  <a:lnTo>
                    <a:pt x="4572" y="0"/>
                  </a:lnTo>
                  <a:lnTo>
                    <a:pt x="4572" y="1524"/>
                  </a:lnTo>
                  <a:lnTo>
                    <a:pt x="16764" y="1524"/>
                  </a:lnTo>
                  <a:close/>
                </a:path>
                <a:path w="21589" h="158750">
                  <a:moveTo>
                    <a:pt x="21336" y="3302"/>
                  </a:moveTo>
                  <a:lnTo>
                    <a:pt x="19812" y="3302"/>
                  </a:lnTo>
                  <a:lnTo>
                    <a:pt x="19812" y="2032"/>
                  </a:lnTo>
                  <a:lnTo>
                    <a:pt x="0" y="2032"/>
                  </a:lnTo>
                  <a:lnTo>
                    <a:pt x="0" y="3302"/>
                  </a:lnTo>
                  <a:lnTo>
                    <a:pt x="0" y="155702"/>
                  </a:lnTo>
                  <a:lnTo>
                    <a:pt x="0" y="156972"/>
                  </a:lnTo>
                  <a:lnTo>
                    <a:pt x="1524" y="156972"/>
                  </a:lnTo>
                  <a:lnTo>
                    <a:pt x="1524" y="158242"/>
                  </a:lnTo>
                  <a:lnTo>
                    <a:pt x="19177" y="158242"/>
                  </a:lnTo>
                  <a:lnTo>
                    <a:pt x="19177" y="156972"/>
                  </a:lnTo>
                  <a:lnTo>
                    <a:pt x="20447" y="156972"/>
                  </a:lnTo>
                  <a:lnTo>
                    <a:pt x="20447" y="155702"/>
                  </a:lnTo>
                  <a:lnTo>
                    <a:pt x="21336" y="155702"/>
                  </a:lnTo>
                  <a:lnTo>
                    <a:pt x="21336" y="3302"/>
                  </a:lnTo>
                  <a:close/>
                </a:path>
              </a:pathLst>
            </a:custGeom>
            <a:solidFill>
              <a:srgbClr val="000000"/>
            </a:solidFill>
          </p:spPr>
          <p:txBody>
            <a:bodyPr wrap="square" lIns="0" tIns="0" rIns="0" bIns="0" rtlCol="0"/>
            <a:lstStyle/>
            <a:p>
              <a:endParaRPr sz="1588"/>
            </a:p>
          </p:txBody>
        </p:sp>
        <p:pic>
          <p:nvPicPr>
            <p:cNvPr id="29" name="object 29"/>
            <p:cNvPicPr/>
            <p:nvPr/>
          </p:nvPicPr>
          <p:blipFill>
            <a:blip r:embed="rId17" cstate="print"/>
            <a:stretch>
              <a:fillRect/>
            </a:stretch>
          </p:blipFill>
          <p:spPr>
            <a:xfrm>
              <a:off x="3811523" y="3081528"/>
              <a:ext cx="164592" cy="120396"/>
            </a:xfrm>
            <a:prstGeom prst="rect">
              <a:avLst/>
            </a:prstGeom>
          </p:spPr>
        </p:pic>
        <p:pic>
          <p:nvPicPr>
            <p:cNvPr id="30" name="object 30"/>
            <p:cNvPicPr/>
            <p:nvPr/>
          </p:nvPicPr>
          <p:blipFill>
            <a:blip r:embed="rId18" cstate="print"/>
            <a:stretch>
              <a:fillRect/>
            </a:stretch>
          </p:blipFill>
          <p:spPr>
            <a:xfrm>
              <a:off x="4003548" y="3081527"/>
              <a:ext cx="91440" cy="123444"/>
            </a:xfrm>
            <a:prstGeom prst="rect">
              <a:avLst/>
            </a:prstGeom>
          </p:spPr>
        </p:pic>
        <p:pic>
          <p:nvPicPr>
            <p:cNvPr id="31" name="object 31"/>
            <p:cNvPicPr/>
            <p:nvPr/>
          </p:nvPicPr>
          <p:blipFill>
            <a:blip r:embed="rId19" cstate="print"/>
            <a:stretch>
              <a:fillRect/>
            </a:stretch>
          </p:blipFill>
          <p:spPr>
            <a:xfrm>
              <a:off x="4119371" y="3081527"/>
              <a:ext cx="224028" cy="166116"/>
            </a:xfrm>
            <a:prstGeom prst="rect">
              <a:avLst/>
            </a:prstGeom>
          </p:spPr>
        </p:pic>
        <p:pic>
          <p:nvPicPr>
            <p:cNvPr id="32" name="object 32"/>
            <p:cNvPicPr/>
            <p:nvPr/>
          </p:nvPicPr>
          <p:blipFill>
            <a:blip r:embed="rId20" cstate="print"/>
            <a:stretch>
              <a:fillRect/>
            </a:stretch>
          </p:blipFill>
          <p:spPr>
            <a:xfrm>
              <a:off x="4373879" y="3081528"/>
              <a:ext cx="96012" cy="120396"/>
            </a:xfrm>
            <a:prstGeom prst="rect">
              <a:avLst/>
            </a:prstGeom>
          </p:spPr>
        </p:pic>
      </p:grpSp>
      <p:pic>
        <p:nvPicPr>
          <p:cNvPr id="33" name="object 33"/>
          <p:cNvPicPr/>
          <p:nvPr/>
        </p:nvPicPr>
        <p:blipFill>
          <a:blip r:embed="rId21" cstate="print"/>
          <a:stretch>
            <a:fillRect/>
          </a:stretch>
        </p:blipFill>
        <p:spPr>
          <a:xfrm>
            <a:off x="6300394" y="2470225"/>
            <a:ext cx="531159" cy="107576"/>
          </a:xfrm>
          <a:prstGeom prst="rect">
            <a:avLst/>
          </a:prstGeom>
        </p:spPr>
      </p:pic>
      <p:grpSp>
        <p:nvGrpSpPr>
          <p:cNvPr id="34" name="object 34"/>
          <p:cNvGrpSpPr/>
          <p:nvPr/>
        </p:nvGrpSpPr>
        <p:grpSpPr>
          <a:xfrm>
            <a:off x="5864710" y="2674619"/>
            <a:ext cx="540684" cy="153521"/>
            <a:chOff x="4767071" y="3031235"/>
            <a:chExt cx="612775" cy="173990"/>
          </a:xfrm>
        </p:grpSpPr>
        <p:pic>
          <p:nvPicPr>
            <p:cNvPr id="35" name="object 35"/>
            <p:cNvPicPr/>
            <p:nvPr/>
          </p:nvPicPr>
          <p:blipFill>
            <a:blip r:embed="rId22" cstate="print"/>
            <a:stretch>
              <a:fillRect/>
            </a:stretch>
          </p:blipFill>
          <p:spPr>
            <a:xfrm>
              <a:off x="4767071" y="3040380"/>
              <a:ext cx="289560" cy="164592"/>
            </a:xfrm>
            <a:prstGeom prst="rect">
              <a:avLst/>
            </a:prstGeom>
          </p:spPr>
        </p:pic>
        <p:pic>
          <p:nvPicPr>
            <p:cNvPr id="36" name="object 36"/>
            <p:cNvPicPr/>
            <p:nvPr/>
          </p:nvPicPr>
          <p:blipFill>
            <a:blip r:embed="rId23" cstate="print"/>
            <a:stretch>
              <a:fillRect/>
            </a:stretch>
          </p:blipFill>
          <p:spPr>
            <a:xfrm>
              <a:off x="5093207" y="3031235"/>
              <a:ext cx="102108" cy="173736"/>
            </a:xfrm>
            <a:prstGeom prst="rect">
              <a:avLst/>
            </a:prstGeom>
          </p:spPr>
        </p:pic>
        <p:sp>
          <p:nvSpPr>
            <p:cNvPr id="37" name="object 37"/>
            <p:cNvSpPr/>
            <p:nvPr/>
          </p:nvSpPr>
          <p:spPr>
            <a:xfrm>
              <a:off x="5225795" y="3031236"/>
              <a:ext cx="20320" cy="170815"/>
            </a:xfrm>
            <a:custGeom>
              <a:avLst/>
              <a:gdLst/>
              <a:ahLst/>
              <a:cxnLst/>
              <a:rect l="l" t="t" r="r" b="b"/>
              <a:pathLst>
                <a:path w="20320" h="170814">
                  <a:moveTo>
                    <a:pt x="16764" y="1524"/>
                  </a:moveTo>
                  <a:lnTo>
                    <a:pt x="1524" y="1524"/>
                  </a:lnTo>
                  <a:lnTo>
                    <a:pt x="3048" y="0"/>
                  </a:lnTo>
                  <a:lnTo>
                    <a:pt x="15240" y="0"/>
                  </a:lnTo>
                  <a:lnTo>
                    <a:pt x="16764" y="1524"/>
                  </a:lnTo>
                  <a:close/>
                </a:path>
                <a:path w="20320" h="170814">
                  <a:moveTo>
                    <a:pt x="16764" y="170688"/>
                  </a:moveTo>
                  <a:lnTo>
                    <a:pt x="1524" y="170688"/>
                  </a:lnTo>
                  <a:lnTo>
                    <a:pt x="0" y="169164"/>
                  </a:lnTo>
                  <a:lnTo>
                    <a:pt x="0" y="1524"/>
                  </a:lnTo>
                  <a:lnTo>
                    <a:pt x="18288" y="1524"/>
                  </a:lnTo>
                  <a:lnTo>
                    <a:pt x="18288" y="3048"/>
                  </a:lnTo>
                  <a:lnTo>
                    <a:pt x="19812" y="3048"/>
                  </a:lnTo>
                  <a:lnTo>
                    <a:pt x="19812" y="169164"/>
                  </a:lnTo>
                  <a:lnTo>
                    <a:pt x="18288" y="169164"/>
                  </a:lnTo>
                  <a:lnTo>
                    <a:pt x="16764" y="170688"/>
                  </a:lnTo>
                  <a:close/>
                </a:path>
              </a:pathLst>
            </a:custGeom>
            <a:solidFill>
              <a:srgbClr val="000000"/>
            </a:solidFill>
          </p:spPr>
          <p:txBody>
            <a:bodyPr wrap="square" lIns="0" tIns="0" rIns="0" bIns="0" rtlCol="0"/>
            <a:lstStyle/>
            <a:p>
              <a:endParaRPr sz="1588"/>
            </a:p>
          </p:txBody>
        </p:sp>
        <p:pic>
          <p:nvPicPr>
            <p:cNvPr id="38" name="object 38"/>
            <p:cNvPicPr/>
            <p:nvPr/>
          </p:nvPicPr>
          <p:blipFill>
            <a:blip r:embed="rId24" cstate="print"/>
            <a:stretch>
              <a:fillRect/>
            </a:stretch>
          </p:blipFill>
          <p:spPr>
            <a:xfrm>
              <a:off x="5277659" y="3081527"/>
              <a:ext cx="102060" cy="123444"/>
            </a:xfrm>
            <a:prstGeom prst="rect">
              <a:avLst/>
            </a:prstGeom>
          </p:spPr>
        </p:pic>
      </p:grpSp>
      <p:pic>
        <p:nvPicPr>
          <p:cNvPr id="39" name="object 39"/>
          <p:cNvPicPr/>
          <p:nvPr/>
        </p:nvPicPr>
        <p:blipFill>
          <a:blip r:embed="rId25" cstate="print"/>
          <a:stretch>
            <a:fillRect/>
          </a:stretch>
        </p:blipFill>
        <p:spPr>
          <a:xfrm>
            <a:off x="6483276" y="2673275"/>
            <a:ext cx="774550" cy="154641"/>
          </a:xfrm>
          <a:prstGeom prst="rect">
            <a:avLst/>
          </a:prstGeom>
        </p:spPr>
      </p:pic>
      <p:pic>
        <p:nvPicPr>
          <p:cNvPr id="40" name="object 40"/>
          <p:cNvPicPr/>
          <p:nvPr/>
        </p:nvPicPr>
        <p:blipFill>
          <a:blip r:embed="rId26" cstate="print"/>
          <a:stretch>
            <a:fillRect/>
          </a:stretch>
        </p:blipFill>
        <p:spPr>
          <a:xfrm>
            <a:off x="2671035" y="2084295"/>
            <a:ext cx="274319" cy="282387"/>
          </a:xfrm>
          <a:prstGeom prst="rect">
            <a:avLst/>
          </a:prstGeom>
        </p:spPr>
      </p:pic>
      <p:pic>
        <p:nvPicPr>
          <p:cNvPr id="41" name="object 41"/>
          <p:cNvPicPr/>
          <p:nvPr/>
        </p:nvPicPr>
        <p:blipFill>
          <a:blip r:embed="rId26" cstate="print"/>
          <a:stretch>
            <a:fillRect/>
          </a:stretch>
        </p:blipFill>
        <p:spPr>
          <a:xfrm>
            <a:off x="6428143" y="2117912"/>
            <a:ext cx="274319" cy="282387"/>
          </a:xfrm>
          <a:prstGeom prst="rect">
            <a:avLst/>
          </a:prstGeom>
        </p:spPr>
      </p:pic>
      <p:pic>
        <p:nvPicPr>
          <p:cNvPr id="42" name="object 42"/>
          <p:cNvPicPr/>
          <p:nvPr/>
        </p:nvPicPr>
        <p:blipFill>
          <a:blip r:embed="rId27" cstate="print"/>
          <a:stretch>
            <a:fillRect/>
          </a:stretch>
        </p:blipFill>
        <p:spPr>
          <a:xfrm>
            <a:off x="2006749" y="2923391"/>
            <a:ext cx="1590787" cy="1616336"/>
          </a:xfrm>
          <a:prstGeom prst="rect">
            <a:avLst/>
          </a:prstGeom>
        </p:spPr>
      </p:pic>
      <p:pic>
        <p:nvPicPr>
          <p:cNvPr id="43" name="object 43"/>
          <p:cNvPicPr/>
          <p:nvPr/>
        </p:nvPicPr>
        <p:blipFill>
          <a:blip r:embed="rId28" cstate="print"/>
          <a:stretch>
            <a:fillRect/>
          </a:stretch>
        </p:blipFill>
        <p:spPr>
          <a:xfrm>
            <a:off x="4135418" y="2923391"/>
            <a:ext cx="4859767" cy="2904564"/>
          </a:xfrm>
          <a:prstGeom prst="rect">
            <a:avLst/>
          </a:prstGeom>
        </p:spPr>
      </p:pic>
      <p:grpSp>
        <p:nvGrpSpPr>
          <p:cNvPr id="44" name="object 44"/>
          <p:cNvGrpSpPr/>
          <p:nvPr/>
        </p:nvGrpSpPr>
        <p:grpSpPr>
          <a:xfrm>
            <a:off x="9434905" y="1039457"/>
            <a:ext cx="226359" cy="142875"/>
            <a:chOff x="8813292" y="1178051"/>
            <a:chExt cx="256540" cy="161925"/>
          </a:xfrm>
        </p:grpSpPr>
        <p:pic>
          <p:nvPicPr>
            <p:cNvPr id="45" name="object 45"/>
            <p:cNvPicPr/>
            <p:nvPr/>
          </p:nvPicPr>
          <p:blipFill>
            <a:blip r:embed="rId29" cstate="print"/>
            <a:stretch>
              <a:fillRect/>
            </a:stretch>
          </p:blipFill>
          <p:spPr>
            <a:xfrm>
              <a:off x="8813292" y="1178051"/>
              <a:ext cx="99060" cy="161544"/>
            </a:xfrm>
            <a:prstGeom prst="rect">
              <a:avLst/>
            </a:prstGeom>
          </p:spPr>
        </p:pic>
        <p:pic>
          <p:nvPicPr>
            <p:cNvPr id="46" name="object 46"/>
            <p:cNvPicPr/>
            <p:nvPr/>
          </p:nvPicPr>
          <p:blipFill>
            <a:blip r:embed="rId30" cstate="print"/>
            <a:stretch>
              <a:fillRect/>
            </a:stretch>
          </p:blipFill>
          <p:spPr>
            <a:xfrm>
              <a:off x="8947404" y="1181099"/>
              <a:ext cx="121920" cy="158496"/>
            </a:xfrm>
            <a:prstGeom prst="rect">
              <a:avLst/>
            </a:prstGeom>
          </p:spPr>
        </p:pic>
      </p:grpSp>
      <p:grpSp>
        <p:nvGrpSpPr>
          <p:cNvPr id="47" name="object 47"/>
          <p:cNvGrpSpPr/>
          <p:nvPr/>
        </p:nvGrpSpPr>
        <p:grpSpPr>
          <a:xfrm>
            <a:off x="9738808" y="1038112"/>
            <a:ext cx="670112" cy="146797"/>
            <a:chOff x="9157716" y="1176527"/>
            <a:chExt cx="759460" cy="166370"/>
          </a:xfrm>
        </p:grpSpPr>
        <p:pic>
          <p:nvPicPr>
            <p:cNvPr id="48" name="object 48"/>
            <p:cNvPicPr/>
            <p:nvPr/>
          </p:nvPicPr>
          <p:blipFill>
            <a:blip r:embed="rId31" cstate="print"/>
            <a:stretch>
              <a:fillRect/>
            </a:stretch>
          </p:blipFill>
          <p:spPr>
            <a:xfrm>
              <a:off x="9157716" y="1181099"/>
              <a:ext cx="121920" cy="158496"/>
            </a:xfrm>
            <a:prstGeom prst="rect">
              <a:avLst/>
            </a:prstGeom>
          </p:spPr>
        </p:pic>
        <p:pic>
          <p:nvPicPr>
            <p:cNvPr id="49" name="object 49"/>
            <p:cNvPicPr/>
            <p:nvPr/>
          </p:nvPicPr>
          <p:blipFill>
            <a:blip r:embed="rId32" cstate="print"/>
            <a:stretch>
              <a:fillRect/>
            </a:stretch>
          </p:blipFill>
          <p:spPr>
            <a:xfrm>
              <a:off x="9302496" y="1219199"/>
              <a:ext cx="111252" cy="123444"/>
            </a:xfrm>
            <a:prstGeom prst="rect">
              <a:avLst/>
            </a:prstGeom>
          </p:spPr>
        </p:pic>
        <p:pic>
          <p:nvPicPr>
            <p:cNvPr id="50" name="object 50"/>
            <p:cNvPicPr/>
            <p:nvPr/>
          </p:nvPicPr>
          <p:blipFill>
            <a:blip r:embed="rId33" cstate="print"/>
            <a:stretch>
              <a:fillRect/>
            </a:stretch>
          </p:blipFill>
          <p:spPr>
            <a:xfrm>
              <a:off x="9442704" y="1219200"/>
              <a:ext cx="164592" cy="120396"/>
            </a:xfrm>
            <a:prstGeom prst="rect">
              <a:avLst/>
            </a:prstGeom>
          </p:spPr>
        </p:pic>
        <p:pic>
          <p:nvPicPr>
            <p:cNvPr id="51" name="object 51"/>
            <p:cNvPicPr/>
            <p:nvPr/>
          </p:nvPicPr>
          <p:blipFill>
            <a:blip r:embed="rId34" cstate="print"/>
            <a:stretch>
              <a:fillRect/>
            </a:stretch>
          </p:blipFill>
          <p:spPr>
            <a:xfrm>
              <a:off x="9634728" y="1219200"/>
              <a:ext cx="91440" cy="123444"/>
            </a:xfrm>
            <a:prstGeom prst="rect">
              <a:avLst/>
            </a:prstGeom>
          </p:spPr>
        </p:pic>
        <p:sp>
          <p:nvSpPr>
            <p:cNvPr id="52" name="object 52"/>
            <p:cNvSpPr/>
            <p:nvPr/>
          </p:nvSpPr>
          <p:spPr>
            <a:xfrm>
              <a:off x="9759696" y="1176527"/>
              <a:ext cx="24765" cy="163195"/>
            </a:xfrm>
            <a:custGeom>
              <a:avLst/>
              <a:gdLst/>
              <a:ahLst/>
              <a:cxnLst/>
              <a:rect l="l" t="t" r="r" b="b"/>
              <a:pathLst>
                <a:path w="24765" h="163194">
                  <a:moveTo>
                    <a:pt x="21336" y="161544"/>
                  </a:moveTo>
                  <a:lnTo>
                    <a:pt x="4572" y="161544"/>
                  </a:lnTo>
                  <a:lnTo>
                    <a:pt x="4572" y="160020"/>
                  </a:lnTo>
                  <a:lnTo>
                    <a:pt x="3048" y="160020"/>
                  </a:lnTo>
                  <a:lnTo>
                    <a:pt x="3048" y="47244"/>
                  </a:lnTo>
                  <a:lnTo>
                    <a:pt x="4572" y="47244"/>
                  </a:lnTo>
                  <a:lnTo>
                    <a:pt x="4572" y="45720"/>
                  </a:lnTo>
                  <a:lnTo>
                    <a:pt x="21336" y="45720"/>
                  </a:lnTo>
                  <a:lnTo>
                    <a:pt x="22860" y="47244"/>
                  </a:lnTo>
                  <a:lnTo>
                    <a:pt x="22860" y="160020"/>
                  </a:lnTo>
                  <a:lnTo>
                    <a:pt x="21336" y="161544"/>
                  </a:lnTo>
                  <a:close/>
                </a:path>
                <a:path w="24765" h="163194">
                  <a:moveTo>
                    <a:pt x="16764" y="163068"/>
                  </a:moveTo>
                  <a:lnTo>
                    <a:pt x="9144" y="163068"/>
                  </a:lnTo>
                  <a:lnTo>
                    <a:pt x="7620" y="161544"/>
                  </a:lnTo>
                  <a:lnTo>
                    <a:pt x="18288" y="161544"/>
                  </a:lnTo>
                  <a:lnTo>
                    <a:pt x="16764" y="163068"/>
                  </a:lnTo>
                  <a:close/>
                </a:path>
                <a:path w="24765" h="163194">
                  <a:moveTo>
                    <a:pt x="16764" y="24384"/>
                  </a:moveTo>
                  <a:lnTo>
                    <a:pt x="7620" y="24384"/>
                  </a:lnTo>
                  <a:lnTo>
                    <a:pt x="4572" y="22860"/>
                  </a:lnTo>
                  <a:lnTo>
                    <a:pt x="1524" y="19812"/>
                  </a:lnTo>
                  <a:lnTo>
                    <a:pt x="0" y="16764"/>
                  </a:lnTo>
                  <a:lnTo>
                    <a:pt x="0" y="7620"/>
                  </a:lnTo>
                  <a:lnTo>
                    <a:pt x="1524" y="3048"/>
                  </a:lnTo>
                  <a:lnTo>
                    <a:pt x="4572" y="0"/>
                  </a:lnTo>
                  <a:lnTo>
                    <a:pt x="19812" y="0"/>
                  </a:lnTo>
                  <a:lnTo>
                    <a:pt x="21336" y="1524"/>
                  </a:lnTo>
                  <a:lnTo>
                    <a:pt x="24384" y="3048"/>
                  </a:lnTo>
                  <a:lnTo>
                    <a:pt x="24384" y="19812"/>
                  </a:lnTo>
                  <a:lnTo>
                    <a:pt x="21336" y="21336"/>
                  </a:lnTo>
                  <a:lnTo>
                    <a:pt x="19812" y="22860"/>
                  </a:lnTo>
                  <a:lnTo>
                    <a:pt x="16764" y="24384"/>
                  </a:lnTo>
                  <a:close/>
                </a:path>
              </a:pathLst>
            </a:custGeom>
            <a:solidFill>
              <a:srgbClr val="000000"/>
            </a:solidFill>
          </p:spPr>
          <p:txBody>
            <a:bodyPr wrap="square" lIns="0" tIns="0" rIns="0" bIns="0" rtlCol="0"/>
            <a:lstStyle/>
            <a:p>
              <a:endParaRPr sz="1588"/>
            </a:p>
          </p:txBody>
        </p:sp>
        <p:pic>
          <p:nvPicPr>
            <p:cNvPr id="53" name="object 53"/>
            <p:cNvPicPr/>
            <p:nvPr/>
          </p:nvPicPr>
          <p:blipFill>
            <a:blip r:embed="rId35" cstate="print"/>
            <a:stretch>
              <a:fillRect/>
            </a:stretch>
          </p:blipFill>
          <p:spPr>
            <a:xfrm>
              <a:off x="9820656" y="1219199"/>
              <a:ext cx="96012" cy="120396"/>
            </a:xfrm>
            <a:prstGeom prst="rect">
              <a:avLst/>
            </a:prstGeom>
          </p:spPr>
        </p:pic>
      </p:grpSp>
      <p:pic>
        <p:nvPicPr>
          <p:cNvPr id="54" name="object 54"/>
          <p:cNvPicPr/>
          <p:nvPr/>
        </p:nvPicPr>
        <p:blipFill>
          <a:blip r:embed="rId36" cstate="print"/>
          <a:stretch>
            <a:fillRect/>
          </a:stretch>
        </p:blipFill>
        <p:spPr>
          <a:xfrm>
            <a:off x="10392336" y="5645076"/>
            <a:ext cx="65890" cy="10757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41580" y="1549101"/>
            <a:ext cx="1211580" cy="231289"/>
          </a:xfrm>
          <a:prstGeom prst="rect">
            <a:avLst/>
          </a:prstGeom>
        </p:spPr>
      </p:pic>
      <p:grpSp>
        <p:nvGrpSpPr>
          <p:cNvPr id="3" name="object 3"/>
          <p:cNvGrpSpPr/>
          <p:nvPr/>
        </p:nvGrpSpPr>
        <p:grpSpPr>
          <a:xfrm>
            <a:off x="3671495" y="1550446"/>
            <a:ext cx="855568" cy="230281"/>
            <a:chOff x="2281428" y="1757172"/>
            <a:chExt cx="969644" cy="260985"/>
          </a:xfrm>
        </p:grpSpPr>
        <p:sp>
          <p:nvSpPr>
            <p:cNvPr id="4" name="object 4"/>
            <p:cNvSpPr/>
            <p:nvPr/>
          </p:nvSpPr>
          <p:spPr>
            <a:xfrm>
              <a:off x="2281428" y="1775460"/>
              <a:ext cx="277495" cy="239395"/>
            </a:xfrm>
            <a:custGeom>
              <a:avLst/>
              <a:gdLst/>
              <a:ahLst/>
              <a:cxnLst/>
              <a:rect l="l" t="t" r="r" b="b"/>
              <a:pathLst>
                <a:path w="277494" h="239394">
                  <a:moveTo>
                    <a:pt x="44196" y="236219"/>
                  </a:moveTo>
                  <a:lnTo>
                    <a:pt x="3048" y="236219"/>
                  </a:lnTo>
                  <a:lnTo>
                    <a:pt x="0" y="233171"/>
                  </a:lnTo>
                  <a:lnTo>
                    <a:pt x="0" y="12192"/>
                  </a:lnTo>
                  <a:lnTo>
                    <a:pt x="1524" y="7620"/>
                  </a:lnTo>
                  <a:lnTo>
                    <a:pt x="4572" y="4572"/>
                  </a:lnTo>
                  <a:lnTo>
                    <a:pt x="9144" y="1524"/>
                  </a:lnTo>
                  <a:lnTo>
                    <a:pt x="13716" y="0"/>
                  </a:lnTo>
                  <a:lnTo>
                    <a:pt x="60960" y="0"/>
                  </a:lnTo>
                  <a:lnTo>
                    <a:pt x="64008" y="1524"/>
                  </a:lnTo>
                  <a:lnTo>
                    <a:pt x="68580" y="1524"/>
                  </a:lnTo>
                  <a:lnTo>
                    <a:pt x="71628" y="3048"/>
                  </a:lnTo>
                  <a:lnTo>
                    <a:pt x="74676" y="6096"/>
                  </a:lnTo>
                  <a:lnTo>
                    <a:pt x="77724" y="7620"/>
                  </a:lnTo>
                  <a:lnTo>
                    <a:pt x="80772" y="10668"/>
                  </a:lnTo>
                  <a:lnTo>
                    <a:pt x="82296" y="13716"/>
                  </a:lnTo>
                  <a:lnTo>
                    <a:pt x="83820" y="18288"/>
                  </a:lnTo>
                  <a:lnTo>
                    <a:pt x="86868" y="21336"/>
                  </a:lnTo>
                  <a:lnTo>
                    <a:pt x="88392" y="27432"/>
                  </a:lnTo>
                  <a:lnTo>
                    <a:pt x="92177" y="38100"/>
                  </a:lnTo>
                  <a:lnTo>
                    <a:pt x="45720" y="38100"/>
                  </a:lnTo>
                  <a:lnTo>
                    <a:pt x="45720" y="234695"/>
                  </a:lnTo>
                  <a:lnTo>
                    <a:pt x="44196" y="236219"/>
                  </a:lnTo>
                  <a:close/>
                </a:path>
                <a:path w="277494" h="239394">
                  <a:moveTo>
                    <a:pt x="266700" y="1524"/>
                  </a:moveTo>
                  <a:lnTo>
                    <a:pt x="214884" y="1524"/>
                  </a:lnTo>
                  <a:lnTo>
                    <a:pt x="217932" y="0"/>
                  </a:lnTo>
                  <a:lnTo>
                    <a:pt x="265176" y="0"/>
                  </a:lnTo>
                  <a:lnTo>
                    <a:pt x="266700" y="1524"/>
                  </a:lnTo>
                  <a:close/>
                </a:path>
                <a:path w="277494" h="239394">
                  <a:moveTo>
                    <a:pt x="185208" y="169164"/>
                  </a:moveTo>
                  <a:lnTo>
                    <a:pt x="140208" y="169164"/>
                  </a:lnTo>
                  <a:lnTo>
                    <a:pt x="193548" y="27432"/>
                  </a:lnTo>
                  <a:lnTo>
                    <a:pt x="198120" y="13716"/>
                  </a:lnTo>
                  <a:lnTo>
                    <a:pt x="201168" y="10668"/>
                  </a:lnTo>
                  <a:lnTo>
                    <a:pt x="202692" y="7620"/>
                  </a:lnTo>
                  <a:lnTo>
                    <a:pt x="205740" y="6096"/>
                  </a:lnTo>
                  <a:lnTo>
                    <a:pt x="207264" y="3048"/>
                  </a:lnTo>
                  <a:lnTo>
                    <a:pt x="210312" y="1524"/>
                  </a:lnTo>
                  <a:lnTo>
                    <a:pt x="269748" y="1524"/>
                  </a:lnTo>
                  <a:lnTo>
                    <a:pt x="275844" y="7620"/>
                  </a:lnTo>
                  <a:lnTo>
                    <a:pt x="275844" y="10668"/>
                  </a:lnTo>
                  <a:lnTo>
                    <a:pt x="277368" y="13716"/>
                  </a:lnTo>
                  <a:lnTo>
                    <a:pt x="277368" y="38100"/>
                  </a:lnTo>
                  <a:lnTo>
                    <a:pt x="231648" y="38100"/>
                  </a:lnTo>
                  <a:lnTo>
                    <a:pt x="185208" y="169164"/>
                  </a:lnTo>
                  <a:close/>
                </a:path>
                <a:path w="277494" h="239394">
                  <a:moveTo>
                    <a:pt x="158496" y="236219"/>
                  </a:moveTo>
                  <a:lnTo>
                    <a:pt x="117348" y="236219"/>
                  </a:lnTo>
                  <a:lnTo>
                    <a:pt x="112776" y="231648"/>
                  </a:lnTo>
                  <a:lnTo>
                    <a:pt x="45720" y="38100"/>
                  </a:lnTo>
                  <a:lnTo>
                    <a:pt x="92177" y="38100"/>
                  </a:lnTo>
                  <a:lnTo>
                    <a:pt x="138684" y="169164"/>
                  </a:lnTo>
                  <a:lnTo>
                    <a:pt x="185208" y="169164"/>
                  </a:lnTo>
                  <a:lnTo>
                    <a:pt x="163068" y="231648"/>
                  </a:lnTo>
                  <a:lnTo>
                    <a:pt x="158496" y="236219"/>
                  </a:lnTo>
                  <a:close/>
                </a:path>
                <a:path w="277494" h="239394">
                  <a:moveTo>
                    <a:pt x="274320" y="236219"/>
                  </a:moveTo>
                  <a:lnTo>
                    <a:pt x="233172" y="236219"/>
                  </a:lnTo>
                  <a:lnTo>
                    <a:pt x="233172" y="234695"/>
                  </a:lnTo>
                  <a:lnTo>
                    <a:pt x="231648" y="233171"/>
                  </a:lnTo>
                  <a:lnTo>
                    <a:pt x="231648" y="38100"/>
                  </a:lnTo>
                  <a:lnTo>
                    <a:pt x="277368" y="38100"/>
                  </a:lnTo>
                  <a:lnTo>
                    <a:pt x="277368" y="234695"/>
                  </a:lnTo>
                  <a:lnTo>
                    <a:pt x="275844" y="234695"/>
                  </a:lnTo>
                  <a:lnTo>
                    <a:pt x="274320" y="236219"/>
                  </a:lnTo>
                  <a:close/>
                </a:path>
                <a:path w="277494" h="239394">
                  <a:moveTo>
                    <a:pt x="39624" y="237744"/>
                  </a:moveTo>
                  <a:lnTo>
                    <a:pt x="6096" y="237744"/>
                  </a:lnTo>
                  <a:lnTo>
                    <a:pt x="4572" y="236219"/>
                  </a:lnTo>
                  <a:lnTo>
                    <a:pt x="41148" y="236219"/>
                  </a:lnTo>
                  <a:lnTo>
                    <a:pt x="39624" y="237744"/>
                  </a:lnTo>
                  <a:close/>
                </a:path>
                <a:path w="277494" h="239394">
                  <a:moveTo>
                    <a:pt x="155448" y="237744"/>
                  </a:moveTo>
                  <a:lnTo>
                    <a:pt x="121920" y="237744"/>
                  </a:lnTo>
                  <a:lnTo>
                    <a:pt x="120396" y="236219"/>
                  </a:lnTo>
                  <a:lnTo>
                    <a:pt x="156972" y="236219"/>
                  </a:lnTo>
                  <a:lnTo>
                    <a:pt x="155448" y="237744"/>
                  </a:lnTo>
                  <a:close/>
                </a:path>
                <a:path w="277494" h="239394">
                  <a:moveTo>
                    <a:pt x="271272" y="237744"/>
                  </a:moveTo>
                  <a:lnTo>
                    <a:pt x="237744" y="237744"/>
                  </a:lnTo>
                  <a:lnTo>
                    <a:pt x="236220" y="236219"/>
                  </a:lnTo>
                  <a:lnTo>
                    <a:pt x="272796" y="236219"/>
                  </a:lnTo>
                  <a:lnTo>
                    <a:pt x="271272" y="237744"/>
                  </a:lnTo>
                  <a:close/>
                </a:path>
                <a:path w="277494" h="239394">
                  <a:moveTo>
                    <a:pt x="32004" y="239268"/>
                  </a:moveTo>
                  <a:lnTo>
                    <a:pt x="15240" y="239268"/>
                  </a:lnTo>
                  <a:lnTo>
                    <a:pt x="12192" y="237744"/>
                  </a:lnTo>
                  <a:lnTo>
                    <a:pt x="33528" y="237744"/>
                  </a:lnTo>
                  <a:lnTo>
                    <a:pt x="32004" y="239268"/>
                  </a:lnTo>
                  <a:close/>
                </a:path>
                <a:path w="277494" h="239394">
                  <a:moveTo>
                    <a:pt x="147828" y="239268"/>
                  </a:moveTo>
                  <a:lnTo>
                    <a:pt x="129540" y="239268"/>
                  </a:lnTo>
                  <a:lnTo>
                    <a:pt x="126492" y="237744"/>
                  </a:lnTo>
                  <a:lnTo>
                    <a:pt x="150876" y="237744"/>
                  </a:lnTo>
                  <a:lnTo>
                    <a:pt x="147828" y="239268"/>
                  </a:lnTo>
                  <a:close/>
                </a:path>
                <a:path w="277494" h="239394">
                  <a:moveTo>
                    <a:pt x="263652" y="239268"/>
                  </a:moveTo>
                  <a:lnTo>
                    <a:pt x="246888" y="239268"/>
                  </a:lnTo>
                  <a:lnTo>
                    <a:pt x="243840" y="237744"/>
                  </a:lnTo>
                  <a:lnTo>
                    <a:pt x="266700" y="237744"/>
                  </a:lnTo>
                  <a:lnTo>
                    <a:pt x="263652" y="239268"/>
                  </a:lnTo>
                  <a:close/>
                </a:path>
              </a:pathLst>
            </a:custGeom>
            <a:solidFill>
              <a:srgbClr val="000000"/>
            </a:solidFill>
          </p:spPr>
          <p:txBody>
            <a:bodyPr wrap="square" lIns="0" tIns="0" rIns="0" bIns="0" rtlCol="0"/>
            <a:lstStyle/>
            <a:p>
              <a:endParaRPr sz="1588"/>
            </a:p>
          </p:txBody>
        </p:sp>
        <p:pic>
          <p:nvPicPr>
            <p:cNvPr id="5" name="object 5"/>
            <p:cNvPicPr/>
            <p:nvPr/>
          </p:nvPicPr>
          <p:blipFill>
            <a:blip r:embed="rId3" cstate="print"/>
            <a:stretch>
              <a:fillRect/>
            </a:stretch>
          </p:blipFill>
          <p:spPr>
            <a:xfrm>
              <a:off x="2600029" y="1831847"/>
              <a:ext cx="175080" cy="185928"/>
            </a:xfrm>
            <a:prstGeom prst="rect">
              <a:avLst/>
            </a:prstGeom>
          </p:spPr>
        </p:pic>
        <p:sp>
          <p:nvSpPr>
            <p:cNvPr id="6" name="object 6"/>
            <p:cNvSpPr/>
            <p:nvPr/>
          </p:nvSpPr>
          <p:spPr>
            <a:xfrm>
              <a:off x="2802635" y="1757172"/>
              <a:ext cx="165100" cy="260985"/>
            </a:xfrm>
            <a:custGeom>
              <a:avLst/>
              <a:gdLst/>
              <a:ahLst/>
              <a:cxnLst/>
              <a:rect l="l" t="t" r="r" b="b"/>
              <a:pathLst>
                <a:path w="165100" h="260985">
                  <a:moveTo>
                    <a:pt x="158496" y="1524"/>
                  </a:moveTo>
                  <a:lnTo>
                    <a:pt x="124968" y="1524"/>
                  </a:lnTo>
                  <a:lnTo>
                    <a:pt x="128016" y="0"/>
                  </a:lnTo>
                  <a:lnTo>
                    <a:pt x="155448" y="0"/>
                  </a:lnTo>
                  <a:lnTo>
                    <a:pt x="158496" y="1524"/>
                  </a:lnTo>
                  <a:close/>
                </a:path>
                <a:path w="165100" h="260985">
                  <a:moveTo>
                    <a:pt x="161544" y="3048"/>
                  </a:moveTo>
                  <a:lnTo>
                    <a:pt x="121920" y="3048"/>
                  </a:lnTo>
                  <a:lnTo>
                    <a:pt x="123444" y="1524"/>
                  </a:lnTo>
                  <a:lnTo>
                    <a:pt x="160020" y="1524"/>
                  </a:lnTo>
                  <a:lnTo>
                    <a:pt x="161544" y="3048"/>
                  </a:lnTo>
                  <a:close/>
                </a:path>
                <a:path w="165100" h="260985">
                  <a:moveTo>
                    <a:pt x="163068" y="4572"/>
                  </a:moveTo>
                  <a:lnTo>
                    <a:pt x="120396" y="4572"/>
                  </a:lnTo>
                  <a:lnTo>
                    <a:pt x="120396" y="3048"/>
                  </a:lnTo>
                  <a:lnTo>
                    <a:pt x="163068" y="3048"/>
                  </a:lnTo>
                  <a:lnTo>
                    <a:pt x="163068" y="4572"/>
                  </a:lnTo>
                  <a:close/>
                </a:path>
                <a:path w="165100" h="260985">
                  <a:moveTo>
                    <a:pt x="164592" y="96012"/>
                  </a:moveTo>
                  <a:lnTo>
                    <a:pt x="118872" y="96012"/>
                  </a:lnTo>
                  <a:lnTo>
                    <a:pt x="118872" y="4572"/>
                  </a:lnTo>
                  <a:lnTo>
                    <a:pt x="164592" y="4572"/>
                  </a:lnTo>
                  <a:lnTo>
                    <a:pt x="164592" y="96012"/>
                  </a:lnTo>
                  <a:close/>
                </a:path>
                <a:path w="165100" h="260985">
                  <a:moveTo>
                    <a:pt x="68580" y="260603"/>
                  </a:moveTo>
                  <a:lnTo>
                    <a:pt x="30241" y="249031"/>
                  </a:lnTo>
                  <a:lnTo>
                    <a:pt x="5595" y="212169"/>
                  </a:lnTo>
                  <a:lnTo>
                    <a:pt x="381" y="179832"/>
                  </a:lnTo>
                  <a:lnTo>
                    <a:pt x="261" y="178284"/>
                  </a:lnTo>
                  <a:lnTo>
                    <a:pt x="2571" y="138945"/>
                  </a:lnTo>
                  <a:lnTo>
                    <a:pt x="7035" y="121920"/>
                  </a:lnTo>
                  <a:lnTo>
                    <a:pt x="7143" y="121586"/>
                  </a:lnTo>
                  <a:lnTo>
                    <a:pt x="28575" y="88963"/>
                  </a:lnTo>
                  <a:lnTo>
                    <a:pt x="71628" y="74676"/>
                  </a:lnTo>
                  <a:lnTo>
                    <a:pt x="80772" y="74676"/>
                  </a:lnTo>
                  <a:lnTo>
                    <a:pt x="118872" y="96012"/>
                  </a:lnTo>
                  <a:lnTo>
                    <a:pt x="164592" y="96012"/>
                  </a:lnTo>
                  <a:lnTo>
                    <a:pt x="164592" y="114300"/>
                  </a:lnTo>
                  <a:lnTo>
                    <a:pt x="74676" y="114300"/>
                  </a:lnTo>
                  <a:lnTo>
                    <a:pt x="70104" y="115824"/>
                  </a:lnTo>
                  <a:lnTo>
                    <a:pt x="60960" y="121920"/>
                  </a:lnTo>
                  <a:lnTo>
                    <a:pt x="57912" y="124968"/>
                  </a:lnTo>
                  <a:lnTo>
                    <a:pt x="54864" y="131064"/>
                  </a:lnTo>
                  <a:lnTo>
                    <a:pt x="51816" y="135636"/>
                  </a:lnTo>
                  <a:lnTo>
                    <a:pt x="47244" y="153924"/>
                  </a:lnTo>
                  <a:lnTo>
                    <a:pt x="47244" y="179832"/>
                  </a:lnTo>
                  <a:lnTo>
                    <a:pt x="48768" y="185927"/>
                  </a:lnTo>
                  <a:lnTo>
                    <a:pt x="50292" y="193548"/>
                  </a:lnTo>
                  <a:lnTo>
                    <a:pt x="51816" y="198120"/>
                  </a:lnTo>
                  <a:lnTo>
                    <a:pt x="54864" y="204215"/>
                  </a:lnTo>
                  <a:lnTo>
                    <a:pt x="56388" y="208788"/>
                  </a:lnTo>
                  <a:lnTo>
                    <a:pt x="59436" y="213360"/>
                  </a:lnTo>
                  <a:lnTo>
                    <a:pt x="68580" y="219456"/>
                  </a:lnTo>
                  <a:lnTo>
                    <a:pt x="73152" y="220980"/>
                  </a:lnTo>
                  <a:lnTo>
                    <a:pt x="164592" y="220980"/>
                  </a:lnTo>
                  <a:lnTo>
                    <a:pt x="164592" y="231648"/>
                  </a:lnTo>
                  <a:lnTo>
                    <a:pt x="124968" y="231648"/>
                  </a:lnTo>
                  <a:lnTo>
                    <a:pt x="118991" y="237982"/>
                  </a:lnTo>
                  <a:lnTo>
                    <a:pt x="112585" y="243459"/>
                  </a:lnTo>
                  <a:lnTo>
                    <a:pt x="76557" y="260056"/>
                  </a:lnTo>
                  <a:lnTo>
                    <a:pt x="68580" y="260603"/>
                  </a:lnTo>
                  <a:close/>
                </a:path>
                <a:path w="165100" h="260985">
                  <a:moveTo>
                    <a:pt x="164592" y="220980"/>
                  </a:moveTo>
                  <a:lnTo>
                    <a:pt x="83820" y="220980"/>
                  </a:lnTo>
                  <a:lnTo>
                    <a:pt x="86868" y="219456"/>
                  </a:lnTo>
                  <a:lnTo>
                    <a:pt x="89916" y="219456"/>
                  </a:lnTo>
                  <a:lnTo>
                    <a:pt x="102108" y="213360"/>
                  </a:lnTo>
                  <a:lnTo>
                    <a:pt x="108204" y="207263"/>
                  </a:lnTo>
                  <a:lnTo>
                    <a:pt x="111252" y="202692"/>
                  </a:lnTo>
                  <a:lnTo>
                    <a:pt x="114300" y="199644"/>
                  </a:lnTo>
                  <a:lnTo>
                    <a:pt x="118872" y="193548"/>
                  </a:lnTo>
                  <a:lnTo>
                    <a:pt x="118872" y="140208"/>
                  </a:lnTo>
                  <a:lnTo>
                    <a:pt x="86868" y="114300"/>
                  </a:lnTo>
                  <a:lnTo>
                    <a:pt x="164592" y="114300"/>
                  </a:lnTo>
                  <a:lnTo>
                    <a:pt x="164592" y="220980"/>
                  </a:lnTo>
                  <a:close/>
                </a:path>
                <a:path w="165100" h="260985">
                  <a:moveTo>
                    <a:pt x="160020" y="256032"/>
                  </a:moveTo>
                  <a:lnTo>
                    <a:pt x="129540" y="256032"/>
                  </a:lnTo>
                  <a:lnTo>
                    <a:pt x="124968" y="251460"/>
                  </a:lnTo>
                  <a:lnTo>
                    <a:pt x="124968" y="231648"/>
                  </a:lnTo>
                  <a:lnTo>
                    <a:pt x="164592" y="231648"/>
                  </a:lnTo>
                  <a:lnTo>
                    <a:pt x="164592" y="252984"/>
                  </a:lnTo>
                  <a:lnTo>
                    <a:pt x="163068" y="252984"/>
                  </a:lnTo>
                  <a:lnTo>
                    <a:pt x="163068" y="254508"/>
                  </a:lnTo>
                  <a:lnTo>
                    <a:pt x="161544" y="254508"/>
                  </a:lnTo>
                  <a:lnTo>
                    <a:pt x="160020" y="256032"/>
                  </a:lnTo>
                  <a:close/>
                </a:path>
                <a:path w="165100" h="260985">
                  <a:moveTo>
                    <a:pt x="153924" y="257556"/>
                  </a:moveTo>
                  <a:lnTo>
                    <a:pt x="135636" y="257556"/>
                  </a:lnTo>
                  <a:lnTo>
                    <a:pt x="134112" y="256032"/>
                  </a:lnTo>
                  <a:lnTo>
                    <a:pt x="156972" y="256032"/>
                  </a:lnTo>
                  <a:lnTo>
                    <a:pt x="153924" y="257556"/>
                  </a:lnTo>
                  <a:close/>
                </a:path>
              </a:pathLst>
            </a:custGeom>
            <a:solidFill>
              <a:srgbClr val="000000"/>
            </a:solidFill>
          </p:spPr>
          <p:txBody>
            <a:bodyPr wrap="square" lIns="0" tIns="0" rIns="0" bIns="0" rtlCol="0"/>
            <a:lstStyle/>
            <a:p>
              <a:endParaRPr sz="1588"/>
            </a:p>
          </p:txBody>
        </p:sp>
        <p:pic>
          <p:nvPicPr>
            <p:cNvPr id="7" name="object 7"/>
            <p:cNvPicPr/>
            <p:nvPr/>
          </p:nvPicPr>
          <p:blipFill>
            <a:blip r:embed="rId4" cstate="print"/>
            <a:stretch>
              <a:fillRect/>
            </a:stretch>
          </p:blipFill>
          <p:spPr>
            <a:xfrm>
              <a:off x="3005328" y="1831848"/>
              <a:ext cx="161543" cy="185928"/>
            </a:xfrm>
            <a:prstGeom prst="rect">
              <a:avLst/>
            </a:prstGeom>
          </p:spPr>
        </p:pic>
        <p:sp>
          <p:nvSpPr>
            <p:cNvPr id="8" name="object 8"/>
            <p:cNvSpPr/>
            <p:nvPr/>
          </p:nvSpPr>
          <p:spPr>
            <a:xfrm>
              <a:off x="3204972" y="1757172"/>
              <a:ext cx="45720" cy="257810"/>
            </a:xfrm>
            <a:custGeom>
              <a:avLst/>
              <a:gdLst/>
              <a:ahLst/>
              <a:cxnLst/>
              <a:rect l="l" t="t" r="r" b="b"/>
              <a:pathLst>
                <a:path w="45719" h="257810">
                  <a:moveTo>
                    <a:pt x="39624" y="1524"/>
                  </a:moveTo>
                  <a:lnTo>
                    <a:pt x="6096" y="1524"/>
                  </a:lnTo>
                  <a:lnTo>
                    <a:pt x="9144" y="0"/>
                  </a:lnTo>
                  <a:lnTo>
                    <a:pt x="36576" y="0"/>
                  </a:lnTo>
                  <a:lnTo>
                    <a:pt x="39624" y="1524"/>
                  </a:lnTo>
                  <a:close/>
                </a:path>
                <a:path w="45719" h="257810">
                  <a:moveTo>
                    <a:pt x="42672" y="3048"/>
                  </a:moveTo>
                  <a:lnTo>
                    <a:pt x="3048" y="3048"/>
                  </a:lnTo>
                  <a:lnTo>
                    <a:pt x="4572" y="1524"/>
                  </a:lnTo>
                  <a:lnTo>
                    <a:pt x="41148" y="1524"/>
                  </a:lnTo>
                  <a:lnTo>
                    <a:pt x="42672" y="3048"/>
                  </a:lnTo>
                  <a:close/>
                </a:path>
                <a:path w="45719" h="257810">
                  <a:moveTo>
                    <a:pt x="44196" y="4572"/>
                  </a:moveTo>
                  <a:lnTo>
                    <a:pt x="1524" y="4572"/>
                  </a:lnTo>
                  <a:lnTo>
                    <a:pt x="1524" y="3048"/>
                  </a:lnTo>
                  <a:lnTo>
                    <a:pt x="44196" y="3048"/>
                  </a:lnTo>
                  <a:lnTo>
                    <a:pt x="44196" y="4572"/>
                  </a:lnTo>
                  <a:close/>
                </a:path>
                <a:path w="45719" h="257810">
                  <a:moveTo>
                    <a:pt x="44196" y="254508"/>
                  </a:moveTo>
                  <a:lnTo>
                    <a:pt x="1524" y="254508"/>
                  </a:lnTo>
                  <a:lnTo>
                    <a:pt x="1524" y="252984"/>
                  </a:lnTo>
                  <a:lnTo>
                    <a:pt x="0" y="251460"/>
                  </a:lnTo>
                  <a:lnTo>
                    <a:pt x="0" y="4572"/>
                  </a:lnTo>
                  <a:lnTo>
                    <a:pt x="45720" y="4572"/>
                  </a:lnTo>
                  <a:lnTo>
                    <a:pt x="45720" y="251460"/>
                  </a:lnTo>
                  <a:lnTo>
                    <a:pt x="44196" y="252984"/>
                  </a:lnTo>
                  <a:lnTo>
                    <a:pt x="44196" y="254508"/>
                  </a:lnTo>
                  <a:close/>
                </a:path>
                <a:path w="45719" h="257810">
                  <a:moveTo>
                    <a:pt x="41148" y="256032"/>
                  </a:moveTo>
                  <a:lnTo>
                    <a:pt x="4572" y="256032"/>
                  </a:lnTo>
                  <a:lnTo>
                    <a:pt x="3048" y="254508"/>
                  </a:lnTo>
                  <a:lnTo>
                    <a:pt x="42672" y="254508"/>
                  </a:lnTo>
                  <a:lnTo>
                    <a:pt x="41148" y="256032"/>
                  </a:lnTo>
                  <a:close/>
                </a:path>
                <a:path w="45719" h="257810">
                  <a:moveTo>
                    <a:pt x="30480" y="257556"/>
                  </a:moveTo>
                  <a:lnTo>
                    <a:pt x="13716" y="257556"/>
                  </a:lnTo>
                  <a:lnTo>
                    <a:pt x="12192" y="256032"/>
                  </a:lnTo>
                  <a:lnTo>
                    <a:pt x="33528" y="256032"/>
                  </a:lnTo>
                  <a:lnTo>
                    <a:pt x="30480" y="257556"/>
                  </a:lnTo>
                  <a:close/>
                </a:path>
              </a:pathLst>
            </a:custGeom>
            <a:solidFill>
              <a:srgbClr val="000000"/>
            </a:solidFill>
          </p:spPr>
          <p:txBody>
            <a:bodyPr wrap="square" lIns="0" tIns="0" rIns="0" bIns="0" rtlCol="0"/>
            <a:lstStyle/>
            <a:p>
              <a:endParaRPr sz="1588"/>
            </a:p>
          </p:txBody>
        </p:sp>
      </p:grpSp>
      <p:grpSp>
        <p:nvGrpSpPr>
          <p:cNvPr id="9" name="object 9"/>
          <p:cNvGrpSpPr/>
          <p:nvPr/>
        </p:nvGrpSpPr>
        <p:grpSpPr>
          <a:xfrm>
            <a:off x="4627580" y="1549102"/>
            <a:ext cx="387724" cy="231401"/>
            <a:chOff x="3364991" y="1755648"/>
            <a:chExt cx="439420" cy="262255"/>
          </a:xfrm>
        </p:grpSpPr>
        <p:sp>
          <p:nvSpPr>
            <p:cNvPr id="10" name="object 10"/>
            <p:cNvSpPr/>
            <p:nvPr/>
          </p:nvSpPr>
          <p:spPr>
            <a:xfrm>
              <a:off x="3364991" y="1755648"/>
              <a:ext cx="117475" cy="259079"/>
            </a:xfrm>
            <a:custGeom>
              <a:avLst/>
              <a:gdLst/>
              <a:ahLst/>
              <a:cxnLst/>
              <a:rect l="l" t="t" r="r" b="b"/>
              <a:pathLst>
                <a:path w="117475" h="259080">
                  <a:moveTo>
                    <a:pt x="73152" y="80772"/>
                  </a:moveTo>
                  <a:lnTo>
                    <a:pt x="27432" y="80772"/>
                  </a:lnTo>
                  <a:lnTo>
                    <a:pt x="27479" y="58435"/>
                  </a:lnTo>
                  <a:lnTo>
                    <a:pt x="27763" y="51816"/>
                  </a:lnTo>
                  <a:lnTo>
                    <a:pt x="27813" y="50673"/>
                  </a:lnTo>
                  <a:lnTo>
                    <a:pt x="28717" y="43481"/>
                  </a:lnTo>
                  <a:lnTo>
                    <a:pt x="30480" y="36576"/>
                  </a:lnTo>
                  <a:lnTo>
                    <a:pt x="32004" y="28956"/>
                  </a:lnTo>
                  <a:lnTo>
                    <a:pt x="36576" y="21336"/>
                  </a:lnTo>
                  <a:lnTo>
                    <a:pt x="41148" y="16764"/>
                  </a:lnTo>
                  <a:lnTo>
                    <a:pt x="45720" y="10668"/>
                  </a:lnTo>
                  <a:lnTo>
                    <a:pt x="51816" y="6096"/>
                  </a:lnTo>
                  <a:lnTo>
                    <a:pt x="59436" y="4572"/>
                  </a:lnTo>
                  <a:lnTo>
                    <a:pt x="65532" y="1524"/>
                  </a:lnTo>
                  <a:lnTo>
                    <a:pt x="74676" y="0"/>
                  </a:lnTo>
                  <a:lnTo>
                    <a:pt x="94488" y="0"/>
                  </a:lnTo>
                  <a:lnTo>
                    <a:pt x="97536" y="1524"/>
                  </a:lnTo>
                  <a:lnTo>
                    <a:pt x="102108" y="1524"/>
                  </a:lnTo>
                  <a:lnTo>
                    <a:pt x="105156" y="3048"/>
                  </a:lnTo>
                  <a:lnTo>
                    <a:pt x="108204" y="3048"/>
                  </a:lnTo>
                  <a:lnTo>
                    <a:pt x="111252" y="4572"/>
                  </a:lnTo>
                  <a:lnTo>
                    <a:pt x="112776" y="4572"/>
                  </a:lnTo>
                  <a:lnTo>
                    <a:pt x="112776" y="6096"/>
                  </a:lnTo>
                  <a:lnTo>
                    <a:pt x="114300" y="6096"/>
                  </a:lnTo>
                  <a:lnTo>
                    <a:pt x="114300" y="7620"/>
                  </a:lnTo>
                  <a:lnTo>
                    <a:pt x="115824" y="9144"/>
                  </a:lnTo>
                  <a:lnTo>
                    <a:pt x="115824" y="15240"/>
                  </a:lnTo>
                  <a:lnTo>
                    <a:pt x="117348" y="16764"/>
                  </a:lnTo>
                  <a:lnTo>
                    <a:pt x="117348" y="30480"/>
                  </a:lnTo>
                  <a:lnTo>
                    <a:pt x="115824" y="32004"/>
                  </a:lnTo>
                  <a:lnTo>
                    <a:pt x="115824" y="36576"/>
                  </a:lnTo>
                  <a:lnTo>
                    <a:pt x="85344" y="36576"/>
                  </a:lnTo>
                  <a:lnTo>
                    <a:pt x="83820" y="38100"/>
                  </a:lnTo>
                  <a:lnTo>
                    <a:pt x="80772" y="38100"/>
                  </a:lnTo>
                  <a:lnTo>
                    <a:pt x="79248" y="41148"/>
                  </a:lnTo>
                  <a:lnTo>
                    <a:pt x="77724" y="42672"/>
                  </a:lnTo>
                  <a:lnTo>
                    <a:pt x="73152" y="51816"/>
                  </a:lnTo>
                  <a:lnTo>
                    <a:pt x="73152" y="80772"/>
                  </a:lnTo>
                  <a:close/>
                </a:path>
                <a:path w="117475" h="259080">
                  <a:moveTo>
                    <a:pt x="114300" y="39624"/>
                  </a:moveTo>
                  <a:lnTo>
                    <a:pt x="108204" y="39624"/>
                  </a:lnTo>
                  <a:lnTo>
                    <a:pt x="106680" y="38100"/>
                  </a:lnTo>
                  <a:lnTo>
                    <a:pt x="103632" y="38100"/>
                  </a:lnTo>
                  <a:lnTo>
                    <a:pt x="102108" y="36576"/>
                  </a:lnTo>
                  <a:lnTo>
                    <a:pt x="115824" y="36576"/>
                  </a:lnTo>
                  <a:lnTo>
                    <a:pt x="114300" y="38100"/>
                  </a:lnTo>
                  <a:lnTo>
                    <a:pt x="114300" y="39624"/>
                  </a:lnTo>
                  <a:close/>
                </a:path>
                <a:path w="117475" h="259080">
                  <a:moveTo>
                    <a:pt x="105156" y="118872"/>
                  </a:moveTo>
                  <a:lnTo>
                    <a:pt x="4572" y="118872"/>
                  </a:lnTo>
                  <a:lnTo>
                    <a:pt x="3048" y="117348"/>
                  </a:lnTo>
                  <a:lnTo>
                    <a:pt x="0" y="111252"/>
                  </a:lnTo>
                  <a:lnTo>
                    <a:pt x="0" y="85344"/>
                  </a:lnTo>
                  <a:lnTo>
                    <a:pt x="1524" y="83820"/>
                  </a:lnTo>
                  <a:lnTo>
                    <a:pt x="1524" y="82296"/>
                  </a:lnTo>
                  <a:lnTo>
                    <a:pt x="3048" y="82296"/>
                  </a:lnTo>
                  <a:lnTo>
                    <a:pt x="3048" y="80772"/>
                  </a:lnTo>
                  <a:lnTo>
                    <a:pt x="105156" y="80772"/>
                  </a:lnTo>
                  <a:lnTo>
                    <a:pt x="108204" y="83820"/>
                  </a:lnTo>
                  <a:lnTo>
                    <a:pt x="108204" y="89916"/>
                  </a:lnTo>
                  <a:lnTo>
                    <a:pt x="109728" y="92964"/>
                  </a:lnTo>
                  <a:lnTo>
                    <a:pt x="109728" y="106680"/>
                  </a:lnTo>
                  <a:lnTo>
                    <a:pt x="108204" y="111252"/>
                  </a:lnTo>
                  <a:lnTo>
                    <a:pt x="108204" y="114300"/>
                  </a:lnTo>
                  <a:lnTo>
                    <a:pt x="106680" y="117348"/>
                  </a:lnTo>
                  <a:lnTo>
                    <a:pt x="105156" y="118872"/>
                  </a:lnTo>
                  <a:close/>
                </a:path>
                <a:path w="117475" h="259080">
                  <a:moveTo>
                    <a:pt x="68580" y="257556"/>
                  </a:moveTo>
                  <a:lnTo>
                    <a:pt x="32004" y="257556"/>
                  </a:lnTo>
                  <a:lnTo>
                    <a:pt x="30480" y="256032"/>
                  </a:lnTo>
                  <a:lnTo>
                    <a:pt x="28956" y="256032"/>
                  </a:lnTo>
                  <a:lnTo>
                    <a:pt x="27432" y="254508"/>
                  </a:lnTo>
                  <a:lnTo>
                    <a:pt x="27432" y="118872"/>
                  </a:lnTo>
                  <a:lnTo>
                    <a:pt x="73152" y="118872"/>
                  </a:lnTo>
                  <a:lnTo>
                    <a:pt x="73152" y="252983"/>
                  </a:lnTo>
                  <a:lnTo>
                    <a:pt x="71628" y="252983"/>
                  </a:lnTo>
                  <a:lnTo>
                    <a:pt x="71628" y="254508"/>
                  </a:lnTo>
                  <a:lnTo>
                    <a:pt x="68580" y="257556"/>
                  </a:lnTo>
                  <a:close/>
                </a:path>
                <a:path w="117475" h="259080">
                  <a:moveTo>
                    <a:pt x="57912" y="259080"/>
                  </a:moveTo>
                  <a:lnTo>
                    <a:pt x="41148" y="259080"/>
                  </a:lnTo>
                  <a:lnTo>
                    <a:pt x="38100" y="257556"/>
                  </a:lnTo>
                  <a:lnTo>
                    <a:pt x="60960" y="257556"/>
                  </a:lnTo>
                  <a:lnTo>
                    <a:pt x="57912" y="259080"/>
                  </a:lnTo>
                  <a:close/>
                </a:path>
              </a:pathLst>
            </a:custGeom>
            <a:solidFill>
              <a:srgbClr val="000000"/>
            </a:solidFill>
          </p:spPr>
          <p:txBody>
            <a:bodyPr wrap="square" lIns="0" tIns="0" rIns="0" bIns="0" rtlCol="0"/>
            <a:lstStyle/>
            <a:p>
              <a:endParaRPr sz="1588"/>
            </a:p>
          </p:txBody>
        </p:sp>
        <p:pic>
          <p:nvPicPr>
            <p:cNvPr id="11" name="object 11"/>
            <p:cNvPicPr/>
            <p:nvPr/>
          </p:nvPicPr>
          <p:blipFill>
            <a:blip r:embed="rId5" cstate="print"/>
            <a:stretch>
              <a:fillRect/>
            </a:stretch>
          </p:blipFill>
          <p:spPr>
            <a:xfrm>
              <a:off x="3487004" y="1831848"/>
              <a:ext cx="175080" cy="185928"/>
            </a:xfrm>
            <a:prstGeom prst="rect">
              <a:avLst/>
            </a:prstGeom>
          </p:spPr>
        </p:pic>
        <p:pic>
          <p:nvPicPr>
            <p:cNvPr id="12" name="object 12"/>
            <p:cNvPicPr/>
            <p:nvPr/>
          </p:nvPicPr>
          <p:blipFill>
            <a:blip r:embed="rId6" cstate="print"/>
            <a:stretch>
              <a:fillRect/>
            </a:stretch>
          </p:blipFill>
          <p:spPr>
            <a:xfrm>
              <a:off x="3698747" y="1831848"/>
              <a:ext cx="105156" cy="182880"/>
            </a:xfrm>
            <a:prstGeom prst="rect">
              <a:avLst/>
            </a:prstGeom>
          </p:spPr>
        </p:pic>
      </p:grpSp>
      <p:pic>
        <p:nvPicPr>
          <p:cNvPr id="13" name="object 13"/>
          <p:cNvPicPr/>
          <p:nvPr/>
        </p:nvPicPr>
        <p:blipFill>
          <a:blip r:embed="rId7" cstate="print"/>
          <a:stretch>
            <a:fillRect/>
          </a:stretch>
        </p:blipFill>
        <p:spPr>
          <a:xfrm>
            <a:off x="5109082" y="1550446"/>
            <a:ext cx="1562451" cy="229945"/>
          </a:xfrm>
          <a:prstGeom prst="rect">
            <a:avLst/>
          </a:prstGeom>
        </p:spPr>
      </p:pic>
      <p:pic>
        <p:nvPicPr>
          <p:cNvPr id="14" name="object 14"/>
          <p:cNvPicPr/>
          <p:nvPr/>
        </p:nvPicPr>
        <p:blipFill>
          <a:blip r:embed="rId8" cstate="print"/>
          <a:stretch>
            <a:fillRect/>
          </a:stretch>
        </p:blipFill>
        <p:spPr>
          <a:xfrm>
            <a:off x="6779110" y="1555824"/>
            <a:ext cx="1522207" cy="224566"/>
          </a:xfrm>
          <a:prstGeom prst="rect">
            <a:avLst/>
          </a:prstGeom>
        </p:spPr>
      </p:pic>
      <p:grpSp>
        <p:nvGrpSpPr>
          <p:cNvPr id="15" name="object 15"/>
          <p:cNvGrpSpPr/>
          <p:nvPr/>
        </p:nvGrpSpPr>
        <p:grpSpPr>
          <a:xfrm>
            <a:off x="2156012" y="2101774"/>
            <a:ext cx="8074959" cy="476250"/>
            <a:chOff x="563880" y="2382011"/>
            <a:chExt cx="9151620" cy="539750"/>
          </a:xfrm>
        </p:grpSpPr>
        <p:sp>
          <p:nvSpPr>
            <p:cNvPr id="16" name="object 16"/>
            <p:cNvSpPr/>
            <p:nvPr/>
          </p:nvSpPr>
          <p:spPr>
            <a:xfrm>
              <a:off x="746760" y="2548127"/>
              <a:ext cx="8516620" cy="22860"/>
            </a:xfrm>
            <a:custGeom>
              <a:avLst/>
              <a:gdLst/>
              <a:ahLst/>
              <a:cxnLst/>
              <a:rect l="l" t="t" r="r" b="b"/>
              <a:pathLst>
                <a:path w="8516620" h="22860">
                  <a:moveTo>
                    <a:pt x="8516111" y="22860"/>
                  </a:moveTo>
                  <a:lnTo>
                    <a:pt x="0" y="22860"/>
                  </a:lnTo>
                  <a:lnTo>
                    <a:pt x="0" y="0"/>
                  </a:lnTo>
                  <a:lnTo>
                    <a:pt x="8516111" y="0"/>
                  </a:lnTo>
                  <a:lnTo>
                    <a:pt x="8516111" y="22860"/>
                  </a:lnTo>
                  <a:close/>
                </a:path>
              </a:pathLst>
            </a:custGeom>
            <a:solidFill>
              <a:srgbClr val="000000"/>
            </a:solidFill>
          </p:spPr>
          <p:txBody>
            <a:bodyPr wrap="square" lIns="0" tIns="0" rIns="0" bIns="0" rtlCol="0"/>
            <a:lstStyle/>
            <a:p>
              <a:endParaRPr sz="1588"/>
            </a:p>
          </p:txBody>
        </p:sp>
        <p:sp>
          <p:nvSpPr>
            <p:cNvPr id="17" name="object 17"/>
            <p:cNvSpPr/>
            <p:nvPr/>
          </p:nvSpPr>
          <p:spPr>
            <a:xfrm>
              <a:off x="563867" y="2382024"/>
              <a:ext cx="9152255" cy="428625"/>
            </a:xfrm>
            <a:custGeom>
              <a:avLst/>
              <a:gdLst/>
              <a:ahLst/>
              <a:cxnLst/>
              <a:rect l="l" t="t" r="r" b="b"/>
              <a:pathLst>
                <a:path w="9152255" h="428625">
                  <a:moveTo>
                    <a:pt x="9151633" y="213360"/>
                  </a:moveTo>
                  <a:lnTo>
                    <a:pt x="8951849" y="24384"/>
                  </a:lnTo>
                  <a:lnTo>
                    <a:pt x="8926081" y="0"/>
                  </a:lnTo>
                  <a:lnTo>
                    <a:pt x="8926081" y="129540"/>
                  </a:lnTo>
                  <a:lnTo>
                    <a:pt x="4584" y="129540"/>
                  </a:lnTo>
                  <a:lnTo>
                    <a:pt x="0" y="129540"/>
                  </a:lnTo>
                  <a:lnTo>
                    <a:pt x="0" y="298704"/>
                  </a:lnTo>
                  <a:lnTo>
                    <a:pt x="8926081" y="298704"/>
                  </a:lnTo>
                  <a:lnTo>
                    <a:pt x="8926081" y="428244"/>
                  </a:lnTo>
                  <a:lnTo>
                    <a:pt x="8951671" y="403860"/>
                  </a:lnTo>
                  <a:lnTo>
                    <a:pt x="9151633" y="213360"/>
                  </a:lnTo>
                  <a:close/>
                </a:path>
              </a:pathLst>
            </a:custGeom>
            <a:solidFill>
              <a:srgbClr val="DAE2F2"/>
            </a:solidFill>
          </p:spPr>
          <p:txBody>
            <a:bodyPr wrap="square" lIns="0" tIns="0" rIns="0" bIns="0" rtlCol="0"/>
            <a:lstStyle/>
            <a:p>
              <a:endParaRPr sz="1588"/>
            </a:p>
          </p:txBody>
        </p:sp>
        <p:pic>
          <p:nvPicPr>
            <p:cNvPr id="18" name="object 18"/>
            <p:cNvPicPr/>
            <p:nvPr/>
          </p:nvPicPr>
          <p:blipFill>
            <a:blip r:embed="rId9" cstate="print"/>
            <a:stretch>
              <a:fillRect/>
            </a:stretch>
          </p:blipFill>
          <p:spPr>
            <a:xfrm>
              <a:off x="1002792" y="2799587"/>
              <a:ext cx="600456" cy="121920"/>
            </a:xfrm>
            <a:prstGeom prst="rect">
              <a:avLst/>
            </a:prstGeom>
          </p:spPr>
        </p:pic>
      </p:grpSp>
      <p:grpSp>
        <p:nvGrpSpPr>
          <p:cNvPr id="19" name="object 19"/>
          <p:cNvGrpSpPr/>
          <p:nvPr/>
        </p:nvGrpSpPr>
        <p:grpSpPr>
          <a:xfrm>
            <a:off x="2537908" y="2685377"/>
            <a:ext cx="539563" cy="140074"/>
            <a:chOff x="996695" y="3043427"/>
            <a:chExt cx="611505" cy="158750"/>
          </a:xfrm>
        </p:grpSpPr>
        <p:pic>
          <p:nvPicPr>
            <p:cNvPr id="20" name="object 20"/>
            <p:cNvPicPr/>
            <p:nvPr/>
          </p:nvPicPr>
          <p:blipFill>
            <a:blip r:embed="rId10" cstate="print"/>
            <a:stretch>
              <a:fillRect/>
            </a:stretch>
          </p:blipFill>
          <p:spPr>
            <a:xfrm>
              <a:off x="996695" y="3043428"/>
              <a:ext cx="121920" cy="158496"/>
            </a:xfrm>
            <a:prstGeom prst="rect">
              <a:avLst/>
            </a:prstGeom>
          </p:spPr>
        </p:pic>
        <p:pic>
          <p:nvPicPr>
            <p:cNvPr id="21" name="object 21"/>
            <p:cNvPicPr/>
            <p:nvPr/>
          </p:nvPicPr>
          <p:blipFill>
            <a:blip r:embed="rId11" cstate="print"/>
            <a:stretch>
              <a:fillRect/>
            </a:stretch>
          </p:blipFill>
          <p:spPr>
            <a:xfrm>
              <a:off x="1152143" y="3043428"/>
              <a:ext cx="121920" cy="158496"/>
            </a:xfrm>
            <a:prstGeom prst="rect">
              <a:avLst/>
            </a:prstGeom>
          </p:spPr>
        </p:pic>
        <p:pic>
          <p:nvPicPr>
            <p:cNvPr id="22" name="object 22"/>
            <p:cNvPicPr/>
            <p:nvPr/>
          </p:nvPicPr>
          <p:blipFill>
            <a:blip r:embed="rId12" cstate="print"/>
            <a:stretch>
              <a:fillRect/>
            </a:stretch>
          </p:blipFill>
          <p:spPr>
            <a:xfrm>
              <a:off x="1306067" y="3043427"/>
              <a:ext cx="97536" cy="158496"/>
            </a:xfrm>
            <a:prstGeom prst="rect">
              <a:avLst/>
            </a:prstGeom>
          </p:spPr>
        </p:pic>
        <p:pic>
          <p:nvPicPr>
            <p:cNvPr id="23" name="object 23"/>
            <p:cNvPicPr/>
            <p:nvPr/>
          </p:nvPicPr>
          <p:blipFill>
            <a:blip r:embed="rId13" cstate="print"/>
            <a:stretch>
              <a:fillRect/>
            </a:stretch>
          </p:blipFill>
          <p:spPr>
            <a:xfrm>
              <a:off x="1435607" y="3043428"/>
              <a:ext cx="172212" cy="158496"/>
            </a:xfrm>
            <a:prstGeom prst="rect">
              <a:avLst/>
            </a:prstGeom>
          </p:spPr>
        </p:pic>
      </p:grpSp>
      <p:pic>
        <p:nvPicPr>
          <p:cNvPr id="24" name="object 24"/>
          <p:cNvPicPr/>
          <p:nvPr/>
        </p:nvPicPr>
        <p:blipFill>
          <a:blip r:embed="rId14" cstate="print"/>
          <a:stretch>
            <a:fillRect/>
          </a:stretch>
        </p:blipFill>
        <p:spPr>
          <a:xfrm>
            <a:off x="3995570" y="2470225"/>
            <a:ext cx="533847" cy="107576"/>
          </a:xfrm>
          <a:prstGeom prst="rect">
            <a:avLst/>
          </a:prstGeom>
        </p:spPr>
      </p:pic>
      <p:grpSp>
        <p:nvGrpSpPr>
          <p:cNvPr id="25" name="object 25"/>
          <p:cNvGrpSpPr/>
          <p:nvPr/>
        </p:nvGrpSpPr>
        <p:grpSpPr>
          <a:xfrm>
            <a:off x="3944471" y="2682689"/>
            <a:ext cx="638735" cy="142875"/>
            <a:chOff x="2590800" y="3040380"/>
            <a:chExt cx="723900" cy="161925"/>
          </a:xfrm>
        </p:grpSpPr>
        <p:pic>
          <p:nvPicPr>
            <p:cNvPr id="26" name="object 26"/>
            <p:cNvPicPr/>
            <p:nvPr/>
          </p:nvPicPr>
          <p:blipFill>
            <a:blip r:embed="rId15" cstate="print"/>
            <a:stretch>
              <a:fillRect/>
            </a:stretch>
          </p:blipFill>
          <p:spPr>
            <a:xfrm>
              <a:off x="2590800" y="3043428"/>
              <a:ext cx="271271" cy="158496"/>
            </a:xfrm>
            <a:prstGeom prst="rect">
              <a:avLst/>
            </a:prstGeom>
          </p:spPr>
        </p:pic>
        <p:pic>
          <p:nvPicPr>
            <p:cNvPr id="27" name="object 27"/>
            <p:cNvPicPr/>
            <p:nvPr/>
          </p:nvPicPr>
          <p:blipFill>
            <a:blip r:embed="rId16" cstate="print"/>
            <a:stretch>
              <a:fillRect/>
            </a:stretch>
          </p:blipFill>
          <p:spPr>
            <a:xfrm>
              <a:off x="2887979" y="3043428"/>
              <a:ext cx="82296" cy="158496"/>
            </a:xfrm>
            <a:prstGeom prst="rect">
              <a:avLst/>
            </a:prstGeom>
          </p:spPr>
        </p:pic>
        <p:pic>
          <p:nvPicPr>
            <p:cNvPr id="28" name="object 28"/>
            <p:cNvPicPr/>
            <p:nvPr/>
          </p:nvPicPr>
          <p:blipFill>
            <a:blip r:embed="rId17" cstate="print"/>
            <a:stretch>
              <a:fillRect/>
            </a:stretch>
          </p:blipFill>
          <p:spPr>
            <a:xfrm>
              <a:off x="2993135" y="3043428"/>
              <a:ext cx="82296" cy="158496"/>
            </a:xfrm>
            <a:prstGeom prst="rect">
              <a:avLst/>
            </a:prstGeom>
          </p:spPr>
        </p:pic>
        <p:pic>
          <p:nvPicPr>
            <p:cNvPr id="29" name="object 29"/>
            <p:cNvPicPr/>
            <p:nvPr/>
          </p:nvPicPr>
          <p:blipFill>
            <a:blip r:embed="rId18" cstate="print"/>
            <a:stretch>
              <a:fillRect/>
            </a:stretch>
          </p:blipFill>
          <p:spPr>
            <a:xfrm>
              <a:off x="3099815" y="3043428"/>
              <a:ext cx="88392" cy="158496"/>
            </a:xfrm>
            <a:prstGeom prst="rect">
              <a:avLst/>
            </a:prstGeom>
          </p:spPr>
        </p:pic>
        <p:pic>
          <p:nvPicPr>
            <p:cNvPr id="30" name="object 30"/>
            <p:cNvPicPr/>
            <p:nvPr/>
          </p:nvPicPr>
          <p:blipFill>
            <a:blip r:embed="rId19" cstate="print"/>
            <a:stretch>
              <a:fillRect/>
            </a:stretch>
          </p:blipFill>
          <p:spPr>
            <a:xfrm>
              <a:off x="3215639" y="3040380"/>
              <a:ext cx="99060" cy="161544"/>
            </a:xfrm>
            <a:prstGeom prst="rect">
              <a:avLst/>
            </a:prstGeom>
          </p:spPr>
        </p:pic>
      </p:grpSp>
      <p:pic>
        <p:nvPicPr>
          <p:cNvPr id="31" name="object 31"/>
          <p:cNvPicPr/>
          <p:nvPr/>
        </p:nvPicPr>
        <p:blipFill>
          <a:blip r:embed="rId20" cstate="print"/>
          <a:stretch>
            <a:fillRect/>
          </a:stretch>
        </p:blipFill>
        <p:spPr>
          <a:xfrm>
            <a:off x="5018891" y="2470225"/>
            <a:ext cx="529814" cy="107576"/>
          </a:xfrm>
          <a:prstGeom prst="rect">
            <a:avLst/>
          </a:prstGeom>
        </p:spPr>
      </p:pic>
      <p:grpSp>
        <p:nvGrpSpPr>
          <p:cNvPr id="32" name="object 32"/>
          <p:cNvGrpSpPr/>
          <p:nvPr/>
        </p:nvGrpSpPr>
        <p:grpSpPr>
          <a:xfrm>
            <a:off x="4969137" y="2685377"/>
            <a:ext cx="633693" cy="180415"/>
            <a:chOff x="3752088" y="3043427"/>
            <a:chExt cx="718185" cy="204470"/>
          </a:xfrm>
        </p:grpSpPr>
        <p:sp>
          <p:nvSpPr>
            <p:cNvPr id="33" name="object 33"/>
            <p:cNvSpPr/>
            <p:nvPr/>
          </p:nvSpPr>
          <p:spPr>
            <a:xfrm>
              <a:off x="3752088" y="3043427"/>
              <a:ext cx="21590" cy="158750"/>
            </a:xfrm>
            <a:custGeom>
              <a:avLst/>
              <a:gdLst/>
              <a:ahLst/>
              <a:cxnLst/>
              <a:rect l="l" t="t" r="r" b="b"/>
              <a:pathLst>
                <a:path w="21589" h="158750">
                  <a:moveTo>
                    <a:pt x="16764" y="1524"/>
                  </a:moveTo>
                  <a:lnTo>
                    <a:pt x="15240" y="0"/>
                  </a:lnTo>
                  <a:lnTo>
                    <a:pt x="4572" y="0"/>
                  </a:lnTo>
                  <a:lnTo>
                    <a:pt x="4572" y="1524"/>
                  </a:lnTo>
                  <a:lnTo>
                    <a:pt x="16764" y="1524"/>
                  </a:lnTo>
                  <a:close/>
                </a:path>
                <a:path w="21589" h="158750">
                  <a:moveTo>
                    <a:pt x="21336" y="3302"/>
                  </a:moveTo>
                  <a:lnTo>
                    <a:pt x="19812" y="3302"/>
                  </a:lnTo>
                  <a:lnTo>
                    <a:pt x="19812" y="2032"/>
                  </a:lnTo>
                  <a:lnTo>
                    <a:pt x="0" y="2032"/>
                  </a:lnTo>
                  <a:lnTo>
                    <a:pt x="0" y="3302"/>
                  </a:lnTo>
                  <a:lnTo>
                    <a:pt x="0" y="155702"/>
                  </a:lnTo>
                  <a:lnTo>
                    <a:pt x="0" y="156972"/>
                  </a:lnTo>
                  <a:lnTo>
                    <a:pt x="1524" y="156972"/>
                  </a:lnTo>
                  <a:lnTo>
                    <a:pt x="1524" y="158242"/>
                  </a:lnTo>
                  <a:lnTo>
                    <a:pt x="19177" y="158242"/>
                  </a:lnTo>
                  <a:lnTo>
                    <a:pt x="19177" y="156972"/>
                  </a:lnTo>
                  <a:lnTo>
                    <a:pt x="20447" y="156972"/>
                  </a:lnTo>
                  <a:lnTo>
                    <a:pt x="20447" y="155702"/>
                  </a:lnTo>
                  <a:lnTo>
                    <a:pt x="21336" y="155702"/>
                  </a:lnTo>
                  <a:lnTo>
                    <a:pt x="21336" y="3302"/>
                  </a:lnTo>
                  <a:close/>
                </a:path>
              </a:pathLst>
            </a:custGeom>
            <a:solidFill>
              <a:srgbClr val="000000"/>
            </a:solidFill>
          </p:spPr>
          <p:txBody>
            <a:bodyPr wrap="square" lIns="0" tIns="0" rIns="0" bIns="0" rtlCol="0"/>
            <a:lstStyle/>
            <a:p>
              <a:endParaRPr sz="1588"/>
            </a:p>
          </p:txBody>
        </p:sp>
        <p:pic>
          <p:nvPicPr>
            <p:cNvPr id="34" name="object 34"/>
            <p:cNvPicPr/>
            <p:nvPr/>
          </p:nvPicPr>
          <p:blipFill>
            <a:blip r:embed="rId21" cstate="print"/>
            <a:stretch>
              <a:fillRect/>
            </a:stretch>
          </p:blipFill>
          <p:spPr>
            <a:xfrm>
              <a:off x="3811523" y="3081528"/>
              <a:ext cx="164592" cy="120396"/>
            </a:xfrm>
            <a:prstGeom prst="rect">
              <a:avLst/>
            </a:prstGeom>
          </p:spPr>
        </p:pic>
        <p:pic>
          <p:nvPicPr>
            <p:cNvPr id="35" name="object 35"/>
            <p:cNvPicPr/>
            <p:nvPr/>
          </p:nvPicPr>
          <p:blipFill>
            <a:blip r:embed="rId22" cstate="print"/>
            <a:stretch>
              <a:fillRect/>
            </a:stretch>
          </p:blipFill>
          <p:spPr>
            <a:xfrm>
              <a:off x="4003548" y="3081527"/>
              <a:ext cx="91440" cy="123444"/>
            </a:xfrm>
            <a:prstGeom prst="rect">
              <a:avLst/>
            </a:prstGeom>
          </p:spPr>
        </p:pic>
        <p:pic>
          <p:nvPicPr>
            <p:cNvPr id="36" name="object 36"/>
            <p:cNvPicPr/>
            <p:nvPr/>
          </p:nvPicPr>
          <p:blipFill>
            <a:blip r:embed="rId23" cstate="print"/>
            <a:stretch>
              <a:fillRect/>
            </a:stretch>
          </p:blipFill>
          <p:spPr>
            <a:xfrm>
              <a:off x="4119371" y="3081527"/>
              <a:ext cx="224028" cy="166116"/>
            </a:xfrm>
            <a:prstGeom prst="rect">
              <a:avLst/>
            </a:prstGeom>
          </p:spPr>
        </p:pic>
        <p:pic>
          <p:nvPicPr>
            <p:cNvPr id="37" name="object 37"/>
            <p:cNvPicPr/>
            <p:nvPr/>
          </p:nvPicPr>
          <p:blipFill>
            <a:blip r:embed="rId24" cstate="print"/>
            <a:stretch>
              <a:fillRect/>
            </a:stretch>
          </p:blipFill>
          <p:spPr>
            <a:xfrm>
              <a:off x="4373879" y="3081528"/>
              <a:ext cx="96012" cy="120396"/>
            </a:xfrm>
            <a:prstGeom prst="rect">
              <a:avLst/>
            </a:prstGeom>
          </p:spPr>
        </p:pic>
      </p:grpSp>
      <p:pic>
        <p:nvPicPr>
          <p:cNvPr id="38" name="object 38"/>
          <p:cNvPicPr/>
          <p:nvPr/>
        </p:nvPicPr>
        <p:blipFill>
          <a:blip r:embed="rId25" cstate="print"/>
          <a:stretch>
            <a:fillRect/>
          </a:stretch>
        </p:blipFill>
        <p:spPr>
          <a:xfrm>
            <a:off x="6300394" y="2470225"/>
            <a:ext cx="531159" cy="107576"/>
          </a:xfrm>
          <a:prstGeom prst="rect">
            <a:avLst/>
          </a:prstGeom>
        </p:spPr>
      </p:pic>
      <p:grpSp>
        <p:nvGrpSpPr>
          <p:cNvPr id="39" name="object 39"/>
          <p:cNvGrpSpPr/>
          <p:nvPr/>
        </p:nvGrpSpPr>
        <p:grpSpPr>
          <a:xfrm>
            <a:off x="5864710" y="2674619"/>
            <a:ext cx="540684" cy="153521"/>
            <a:chOff x="4767071" y="3031235"/>
            <a:chExt cx="612775" cy="173990"/>
          </a:xfrm>
        </p:grpSpPr>
        <p:pic>
          <p:nvPicPr>
            <p:cNvPr id="40" name="object 40"/>
            <p:cNvPicPr/>
            <p:nvPr/>
          </p:nvPicPr>
          <p:blipFill>
            <a:blip r:embed="rId26" cstate="print"/>
            <a:stretch>
              <a:fillRect/>
            </a:stretch>
          </p:blipFill>
          <p:spPr>
            <a:xfrm>
              <a:off x="4767071" y="3040380"/>
              <a:ext cx="289560" cy="164592"/>
            </a:xfrm>
            <a:prstGeom prst="rect">
              <a:avLst/>
            </a:prstGeom>
          </p:spPr>
        </p:pic>
        <p:pic>
          <p:nvPicPr>
            <p:cNvPr id="41" name="object 41"/>
            <p:cNvPicPr/>
            <p:nvPr/>
          </p:nvPicPr>
          <p:blipFill>
            <a:blip r:embed="rId27" cstate="print"/>
            <a:stretch>
              <a:fillRect/>
            </a:stretch>
          </p:blipFill>
          <p:spPr>
            <a:xfrm>
              <a:off x="5093207" y="3031235"/>
              <a:ext cx="102108" cy="173736"/>
            </a:xfrm>
            <a:prstGeom prst="rect">
              <a:avLst/>
            </a:prstGeom>
          </p:spPr>
        </p:pic>
        <p:sp>
          <p:nvSpPr>
            <p:cNvPr id="42" name="object 42"/>
            <p:cNvSpPr/>
            <p:nvPr/>
          </p:nvSpPr>
          <p:spPr>
            <a:xfrm>
              <a:off x="5225795" y="3031236"/>
              <a:ext cx="20320" cy="170815"/>
            </a:xfrm>
            <a:custGeom>
              <a:avLst/>
              <a:gdLst/>
              <a:ahLst/>
              <a:cxnLst/>
              <a:rect l="l" t="t" r="r" b="b"/>
              <a:pathLst>
                <a:path w="20320" h="170814">
                  <a:moveTo>
                    <a:pt x="16764" y="1524"/>
                  </a:moveTo>
                  <a:lnTo>
                    <a:pt x="1524" y="1524"/>
                  </a:lnTo>
                  <a:lnTo>
                    <a:pt x="3048" y="0"/>
                  </a:lnTo>
                  <a:lnTo>
                    <a:pt x="15240" y="0"/>
                  </a:lnTo>
                  <a:lnTo>
                    <a:pt x="16764" y="1524"/>
                  </a:lnTo>
                  <a:close/>
                </a:path>
                <a:path w="20320" h="170814">
                  <a:moveTo>
                    <a:pt x="16764" y="170688"/>
                  </a:moveTo>
                  <a:lnTo>
                    <a:pt x="1524" y="170688"/>
                  </a:lnTo>
                  <a:lnTo>
                    <a:pt x="0" y="169164"/>
                  </a:lnTo>
                  <a:lnTo>
                    <a:pt x="0" y="1524"/>
                  </a:lnTo>
                  <a:lnTo>
                    <a:pt x="18288" y="1524"/>
                  </a:lnTo>
                  <a:lnTo>
                    <a:pt x="18288" y="3048"/>
                  </a:lnTo>
                  <a:lnTo>
                    <a:pt x="19812" y="3048"/>
                  </a:lnTo>
                  <a:lnTo>
                    <a:pt x="19812" y="169164"/>
                  </a:lnTo>
                  <a:lnTo>
                    <a:pt x="18288" y="169164"/>
                  </a:lnTo>
                  <a:lnTo>
                    <a:pt x="16764" y="170688"/>
                  </a:lnTo>
                  <a:close/>
                </a:path>
              </a:pathLst>
            </a:custGeom>
            <a:solidFill>
              <a:srgbClr val="000000"/>
            </a:solidFill>
          </p:spPr>
          <p:txBody>
            <a:bodyPr wrap="square" lIns="0" tIns="0" rIns="0" bIns="0" rtlCol="0"/>
            <a:lstStyle/>
            <a:p>
              <a:endParaRPr sz="1588"/>
            </a:p>
          </p:txBody>
        </p:sp>
        <p:pic>
          <p:nvPicPr>
            <p:cNvPr id="43" name="object 43"/>
            <p:cNvPicPr/>
            <p:nvPr/>
          </p:nvPicPr>
          <p:blipFill>
            <a:blip r:embed="rId28" cstate="print"/>
            <a:stretch>
              <a:fillRect/>
            </a:stretch>
          </p:blipFill>
          <p:spPr>
            <a:xfrm>
              <a:off x="5277659" y="3081527"/>
              <a:ext cx="102060" cy="123444"/>
            </a:xfrm>
            <a:prstGeom prst="rect">
              <a:avLst/>
            </a:prstGeom>
          </p:spPr>
        </p:pic>
      </p:grpSp>
      <p:pic>
        <p:nvPicPr>
          <p:cNvPr id="44" name="object 44"/>
          <p:cNvPicPr/>
          <p:nvPr/>
        </p:nvPicPr>
        <p:blipFill>
          <a:blip r:embed="rId29" cstate="print"/>
          <a:stretch>
            <a:fillRect/>
          </a:stretch>
        </p:blipFill>
        <p:spPr>
          <a:xfrm>
            <a:off x="6483276" y="2673275"/>
            <a:ext cx="774550" cy="154641"/>
          </a:xfrm>
          <a:prstGeom prst="rect">
            <a:avLst/>
          </a:prstGeom>
        </p:spPr>
      </p:pic>
      <p:pic>
        <p:nvPicPr>
          <p:cNvPr id="45" name="object 45"/>
          <p:cNvPicPr/>
          <p:nvPr/>
        </p:nvPicPr>
        <p:blipFill>
          <a:blip r:embed="rId30" cstate="print"/>
          <a:stretch>
            <a:fillRect/>
          </a:stretch>
        </p:blipFill>
        <p:spPr>
          <a:xfrm>
            <a:off x="2671035" y="2084295"/>
            <a:ext cx="274319" cy="282387"/>
          </a:xfrm>
          <a:prstGeom prst="rect">
            <a:avLst/>
          </a:prstGeom>
        </p:spPr>
      </p:pic>
      <p:pic>
        <p:nvPicPr>
          <p:cNvPr id="46" name="object 46"/>
          <p:cNvPicPr/>
          <p:nvPr/>
        </p:nvPicPr>
        <p:blipFill>
          <a:blip r:embed="rId30" cstate="print"/>
          <a:stretch>
            <a:fillRect/>
          </a:stretch>
        </p:blipFill>
        <p:spPr>
          <a:xfrm>
            <a:off x="6428143" y="2117912"/>
            <a:ext cx="274319" cy="282387"/>
          </a:xfrm>
          <a:prstGeom prst="rect">
            <a:avLst/>
          </a:prstGeom>
        </p:spPr>
      </p:pic>
      <p:pic>
        <p:nvPicPr>
          <p:cNvPr id="47" name="object 47"/>
          <p:cNvPicPr/>
          <p:nvPr/>
        </p:nvPicPr>
        <p:blipFill>
          <a:blip r:embed="rId31" cstate="print"/>
          <a:stretch>
            <a:fillRect/>
          </a:stretch>
        </p:blipFill>
        <p:spPr>
          <a:xfrm>
            <a:off x="2398059" y="3306631"/>
            <a:ext cx="63201" cy="64545"/>
          </a:xfrm>
          <a:prstGeom prst="rect">
            <a:avLst/>
          </a:prstGeom>
        </p:spPr>
      </p:pic>
      <p:grpSp>
        <p:nvGrpSpPr>
          <p:cNvPr id="48" name="object 48"/>
          <p:cNvGrpSpPr/>
          <p:nvPr/>
        </p:nvGrpSpPr>
        <p:grpSpPr>
          <a:xfrm>
            <a:off x="2614555" y="3255532"/>
            <a:ext cx="1176618" cy="179294"/>
            <a:chOff x="1083563" y="3689603"/>
            <a:chExt cx="1333500" cy="203200"/>
          </a:xfrm>
        </p:grpSpPr>
        <p:pic>
          <p:nvPicPr>
            <p:cNvPr id="49" name="object 49"/>
            <p:cNvPicPr/>
            <p:nvPr/>
          </p:nvPicPr>
          <p:blipFill>
            <a:blip r:embed="rId32" cstate="print"/>
            <a:stretch>
              <a:fillRect/>
            </a:stretch>
          </p:blipFill>
          <p:spPr>
            <a:xfrm>
              <a:off x="1083563" y="3689603"/>
              <a:ext cx="1267968" cy="202692"/>
            </a:xfrm>
            <a:prstGeom prst="rect">
              <a:avLst/>
            </a:prstGeom>
          </p:spPr>
        </p:pic>
        <p:sp>
          <p:nvSpPr>
            <p:cNvPr id="50" name="object 50"/>
            <p:cNvSpPr/>
            <p:nvPr/>
          </p:nvSpPr>
          <p:spPr>
            <a:xfrm>
              <a:off x="2392667" y="3689603"/>
              <a:ext cx="24765" cy="201295"/>
            </a:xfrm>
            <a:custGeom>
              <a:avLst/>
              <a:gdLst/>
              <a:ahLst/>
              <a:cxnLst/>
              <a:rect l="l" t="t" r="r" b="b"/>
              <a:pathLst>
                <a:path w="24764" h="201295">
                  <a:moveTo>
                    <a:pt x="24384" y="1524"/>
                  </a:moveTo>
                  <a:lnTo>
                    <a:pt x="22860" y="1524"/>
                  </a:lnTo>
                  <a:lnTo>
                    <a:pt x="21336" y="0"/>
                  </a:lnTo>
                  <a:lnTo>
                    <a:pt x="3048" y="0"/>
                  </a:lnTo>
                  <a:lnTo>
                    <a:pt x="1524" y="1524"/>
                  </a:lnTo>
                  <a:lnTo>
                    <a:pt x="0" y="1524"/>
                  </a:lnTo>
                  <a:lnTo>
                    <a:pt x="0" y="198120"/>
                  </a:lnTo>
                  <a:lnTo>
                    <a:pt x="1524" y="198120"/>
                  </a:lnTo>
                  <a:lnTo>
                    <a:pt x="1524" y="199644"/>
                  </a:lnTo>
                  <a:lnTo>
                    <a:pt x="6096" y="199644"/>
                  </a:lnTo>
                  <a:lnTo>
                    <a:pt x="7620" y="201168"/>
                  </a:lnTo>
                  <a:lnTo>
                    <a:pt x="16764" y="201168"/>
                  </a:lnTo>
                  <a:lnTo>
                    <a:pt x="18288" y="199644"/>
                  </a:lnTo>
                  <a:lnTo>
                    <a:pt x="22860" y="199644"/>
                  </a:lnTo>
                  <a:lnTo>
                    <a:pt x="22860" y="198120"/>
                  </a:lnTo>
                  <a:lnTo>
                    <a:pt x="24384" y="198120"/>
                  </a:lnTo>
                  <a:lnTo>
                    <a:pt x="24384" y="1524"/>
                  </a:lnTo>
                  <a:close/>
                </a:path>
              </a:pathLst>
            </a:custGeom>
            <a:solidFill>
              <a:srgbClr val="000000"/>
            </a:solidFill>
          </p:spPr>
          <p:txBody>
            <a:bodyPr wrap="square" lIns="0" tIns="0" rIns="0" bIns="0" rtlCol="0"/>
            <a:lstStyle/>
            <a:p>
              <a:endParaRPr sz="1588"/>
            </a:p>
          </p:txBody>
        </p:sp>
      </p:grpSp>
      <p:pic>
        <p:nvPicPr>
          <p:cNvPr id="51" name="object 51"/>
          <p:cNvPicPr/>
          <p:nvPr/>
        </p:nvPicPr>
        <p:blipFill>
          <a:blip r:embed="rId33" cstate="print"/>
          <a:stretch>
            <a:fillRect/>
          </a:stretch>
        </p:blipFill>
        <p:spPr>
          <a:xfrm>
            <a:off x="3881542" y="3262256"/>
            <a:ext cx="1148105" cy="172122"/>
          </a:xfrm>
          <a:prstGeom prst="rect">
            <a:avLst/>
          </a:prstGeom>
        </p:spPr>
      </p:pic>
      <p:sp>
        <p:nvSpPr>
          <p:cNvPr id="52" name="object 52"/>
          <p:cNvSpPr/>
          <p:nvPr/>
        </p:nvSpPr>
        <p:spPr>
          <a:xfrm>
            <a:off x="2676413" y="3649531"/>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53" name="object 53"/>
          <p:cNvPicPr/>
          <p:nvPr/>
        </p:nvPicPr>
        <p:blipFill>
          <a:blip r:embed="rId34" cstate="print"/>
          <a:stretch>
            <a:fillRect/>
          </a:stretch>
        </p:blipFill>
        <p:spPr>
          <a:xfrm>
            <a:off x="2898290" y="3610536"/>
            <a:ext cx="914399" cy="185569"/>
          </a:xfrm>
          <a:prstGeom prst="rect">
            <a:avLst/>
          </a:prstGeom>
        </p:spPr>
      </p:pic>
      <p:sp>
        <p:nvSpPr>
          <p:cNvPr id="54" name="object 54"/>
          <p:cNvSpPr/>
          <p:nvPr/>
        </p:nvSpPr>
        <p:spPr>
          <a:xfrm>
            <a:off x="2676413" y="3962848"/>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55" name="object 55"/>
          <p:cNvPicPr/>
          <p:nvPr/>
        </p:nvPicPr>
        <p:blipFill>
          <a:blip r:embed="rId35" cstate="print"/>
          <a:stretch>
            <a:fillRect/>
          </a:stretch>
        </p:blipFill>
        <p:spPr>
          <a:xfrm>
            <a:off x="2894334" y="3923852"/>
            <a:ext cx="1055515" cy="184225"/>
          </a:xfrm>
          <a:prstGeom prst="rect">
            <a:avLst/>
          </a:prstGeom>
        </p:spPr>
      </p:pic>
      <p:sp>
        <p:nvSpPr>
          <p:cNvPr id="56" name="object 56"/>
          <p:cNvSpPr/>
          <p:nvPr/>
        </p:nvSpPr>
        <p:spPr>
          <a:xfrm>
            <a:off x="2676413" y="4277510"/>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grpSp>
        <p:nvGrpSpPr>
          <p:cNvPr id="57" name="object 57"/>
          <p:cNvGrpSpPr/>
          <p:nvPr/>
        </p:nvGrpSpPr>
        <p:grpSpPr>
          <a:xfrm>
            <a:off x="2902324" y="4242547"/>
            <a:ext cx="522194" cy="180415"/>
            <a:chOff x="1409700" y="4808220"/>
            <a:chExt cx="591820" cy="204470"/>
          </a:xfrm>
        </p:grpSpPr>
        <p:sp>
          <p:nvSpPr>
            <p:cNvPr id="58" name="object 58"/>
            <p:cNvSpPr/>
            <p:nvPr/>
          </p:nvSpPr>
          <p:spPr>
            <a:xfrm>
              <a:off x="1409700" y="4808219"/>
              <a:ext cx="21590" cy="158750"/>
            </a:xfrm>
            <a:custGeom>
              <a:avLst/>
              <a:gdLst/>
              <a:ahLst/>
              <a:cxnLst/>
              <a:rect l="l" t="t" r="r" b="b"/>
              <a:pathLst>
                <a:path w="21590" h="158750">
                  <a:moveTo>
                    <a:pt x="13716" y="1524"/>
                  </a:moveTo>
                  <a:lnTo>
                    <a:pt x="12192" y="0"/>
                  </a:lnTo>
                  <a:lnTo>
                    <a:pt x="7620" y="0"/>
                  </a:lnTo>
                  <a:lnTo>
                    <a:pt x="6096" y="1524"/>
                  </a:lnTo>
                  <a:lnTo>
                    <a:pt x="13716" y="1524"/>
                  </a:lnTo>
                  <a:close/>
                </a:path>
                <a:path w="21590" h="158750">
                  <a:moveTo>
                    <a:pt x="21336" y="3302"/>
                  </a:moveTo>
                  <a:lnTo>
                    <a:pt x="19812" y="3302"/>
                  </a:lnTo>
                  <a:lnTo>
                    <a:pt x="19812" y="2032"/>
                  </a:lnTo>
                  <a:lnTo>
                    <a:pt x="381" y="2032"/>
                  </a:lnTo>
                  <a:lnTo>
                    <a:pt x="381" y="3302"/>
                  </a:lnTo>
                  <a:lnTo>
                    <a:pt x="0" y="3302"/>
                  </a:lnTo>
                  <a:lnTo>
                    <a:pt x="0" y="156972"/>
                  </a:lnTo>
                  <a:lnTo>
                    <a:pt x="635" y="156972"/>
                  </a:lnTo>
                  <a:lnTo>
                    <a:pt x="635" y="158242"/>
                  </a:lnTo>
                  <a:lnTo>
                    <a:pt x="19812" y="158242"/>
                  </a:lnTo>
                  <a:lnTo>
                    <a:pt x="19812" y="156972"/>
                  </a:lnTo>
                  <a:lnTo>
                    <a:pt x="21336" y="156972"/>
                  </a:lnTo>
                  <a:lnTo>
                    <a:pt x="21336" y="3302"/>
                  </a:lnTo>
                  <a:close/>
                </a:path>
              </a:pathLst>
            </a:custGeom>
            <a:solidFill>
              <a:srgbClr val="000000"/>
            </a:solidFill>
          </p:spPr>
          <p:txBody>
            <a:bodyPr wrap="square" lIns="0" tIns="0" rIns="0" bIns="0" rtlCol="0"/>
            <a:lstStyle/>
            <a:p>
              <a:endParaRPr sz="1588"/>
            </a:p>
          </p:txBody>
        </p:sp>
        <p:pic>
          <p:nvPicPr>
            <p:cNvPr id="59" name="object 59"/>
            <p:cNvPicPr/>
            <p:nvPr/>
          </p:nvPicPr>
          <p:blipFill>
            <a:blip r:embed="rId36" cstate="print"/>
            <a:stretch>
              <a:fillRect/>
            </a:stretch>
          </p:blipFill>
          <p:spPr>
            <a:xfrm>
              <a:off x="1469135" y="4846320"/>
              <a:ext cx="164592" cy="120396"/>
            </a:xfrm>
            <a:prstGeom prst="rect">
              <a:avLst/>
            </a:prstGeom>
          </p:spPr>
        </p:pic>
        <p:pic>
          <p:nvPicPr>
            <p:cNvPr id="60" name="object 60"/>
            <p:cNvPicPr/>
            <p:nvPr/>
          </p:nvPicPr>
          <p:blipFill>
            <a:blip r:embed="rId37" cstate="print"/>
            <a:stretch>
              <a:fillRect/>
            </a:stretch>
          </p:blipFill>
          <p:spPr>
            <a:xfrm>
              <a:off x="1661159" y="4846320"/>
              <a:ext cx="91440" cy="123444"/>
            </a:xfrm>
            <a:prstGeom prst="rect">
              <a:avLst/>
            </a:prstGeom>
          </p:spPr>
        </p:pic>
        <p:pic>
          <p:nvPicPr>
            <p:cNvPr id="61" name="object 61"/>
            <p:cNvPicPr/>
            <p:nvPr/>
          </p:nvPicPr>
          <p:blipFill>
            <a:blip r:embed="rId38" cstate="print"/>
            <a:stretch>
              <a:fillRect/>
            </a:stretch>
          </p:blipFill>
          <p:spPr>
            <a:xfrm>
              <a:off x="1776984" y="4846320"/>
              <a:ext cx="224027" cy="166115"/>
            </a:xfrm>
            <a:prstGeom prst="rect">
              <a:avLst/>
            </a:prstGeom>
          </p:spPr>
        </p:pic>
      </p:grpSp>
      <p:pic>
        <p:nvPicPr>
          <p:cNvPr id="62" name="object 62"/>
          <p:cNvPicPr/>
          <p:nvPr/>
        </p:nvPicPr>
        <p:blipFill>
          <a:blip r:embed="rId39" cstate="print"/>
          <a:stretch>
            <a:fillRect/>
          </a:stretch>
        </p:blipFill>
        <p:spPr>
          <a:xfrm>
            <a:off x="3487270" y="4251959"/>
            <a:ext cx="176156" cy="133126"/>
          </a:xfrm>
          <a:prstGeom prst="rect">
            <a:avLst/>
          </a:prstGeom>
        </p:spPr>
      </p:pic>
      <p:grpSp>
        <p:nvGrpSpPr>
          <p:cNvPr id="63" name="object 63"/>
          <p:cNvGrpSpPr/>
          <p:nvPr/>
        </p:nvGrpSpPr>
        <p:grpSpPr>
          <a:xfrm>
            <a:off x="3741420" y="4242547"/>
            <a:ext cx="523315" cy="180415"/>
            <a:chOff x="2360676" y="4808220"/>
            <a:chExt cx="593090" cy="204470"/>
          </a:xfrm>
        </p:grpSpPr>
        <p:sp>
          <p:nvSpPr>
            <p:cNvPr id="64" name="object 64"/>
            <p:cNvSpPr/>
            <p:nvPr/>
          </p:nvSpPr>
          <p:spPr>
            <a:xfrm>
              <a:off x="2360676" y="4808219"/>
              <a:ext cx="21590" cy="158750"/>
            </a:xfrm>
            <a:custGeom>
              <a:avLst/>
              <a:gdLst/>
              <a:ahLst/>
              <a:cxnLst/>
              <a:rect l="l" t="t" r="r" b="b"/>
              <a:pathLst>
                <a:path w="21589" h="158750">
                  <a:moveTo>
                    <a:pt x="13716" y="1524"/>
                  </a:moveTo>
                  <a:lnTo>
                    <a:pt x="12192" y="0"/>
                  </a:lnTo>
                  <a:lnTo>
                    <a:pt x="9144" y="0"/>
                  </a:lnTo>
                  <a:lnTo>
                    <a:pt x="7620" y="1524"/>
                  </a:lnTo>
                  <a:lnTo>
                    <a:pt x="13716" y="1524"/>
                  </a:lnTo>
                  <a:close/>
                </a:path>
                <a:path w="21589" h="158750">
                  <a:moveTo>
                    <a:pt x="21336" y="3302"/>
                  </a:moveTo>
                  <a:lnTo>
                    <a:pt x="19812" y="3302"/>
                  </a:lnTo>
                  <a:lnTo>
                    <a:pt x="19812" y="2032"/>
                  </a:lnTo>
                  <a:lnTo>
                    <a:pt x="381" y="2032"/>
                  </a:lnTo>
                  <a:lnTo>
                    <a:pt x="381" y="3302"/>
                  </a:lnTo>
                  <a:lnTo>
                    <a:pt x="0" y="3302"/>
                  </a:lnTo>
                  <a:lnTo>
                    <a:pt x="0" y="156972"/>
                  </a:lnTo>
                  <a:lnTo>
                    <a:pt x="635" y="156972"/>
                  </a:lnTo>
                  <a:lnTo>
                    <a:pt x="635" y="158242"/>
                  </a:lnTo>
                  <a:lnTo>
                    <a:pt x="19812" y="158242"/>
                  </a:lnTo>
                  <a:lnTo>
                    <a:pt x="19812" y="156972"/>
                  </a:lnTo>
                  <a:lnTo>
                    <a:pt x="21336" y="156972"/>
                  </a:lnTo>
                  <a:lnTo>
                    <a:pt x="21336" y="3302"/>
                  </a:lnTo>
                  <a:close/>
                </a:path>
              </a:pathLst>
            </a:custGeom>
            <a:solidFill>
              <a:srgbClr val="000000"/>
            </a:solidFill>
          </p:spPr>
          <p:txBody>
            <a:bodyPr wrap="square" lIns="0" tIns="0" rIns="0" bIns="0" rtlCol="0"/>
            <a:lstStyle/>
            <a:p>
              <a:endParaRPr sz="1588"/>
            </a:p>
          </p:txBody>
        </p:sp>
        <p:pic>
          <p:nvPicPr>
            <p:cNvPr id="65" name="object 65"/>
            <p:cNvPicPr/>
            <p:nvPr/>
          </p:nvPicPr>
          <p:blipFill>
            <a:blip r:embed="rId40" cstate="print"/>
            <a:stretch>
              <a:fillRect/>
            </a:stretch>
          </p:blipFill>
          <p:spPr>
            <a:xfrm>
              <a:off x="2420111" y="4846320"/>
              <a:ext cx="164592" cy="120396"/>
            </a:xfrm>
            <a:prstGeom prst="rect">
              <a:avLst/>
            </a:prstGeom>
          </p:spPr>
        </p:pic>
        <p:pic>
          <p:nvPicPr>
            <p:cNvPr id="66" name="object 66"/>
            <p:cNvPicPr/>
            <p:nvPr/>
          </p:nvPicPr>
          <p:blipFill>
            <a:blip r:embed="rId41" cstate="print"/>
            <a:stretch>
              <a:fillRect/>
            </a:stretch>
          </p:blipFill>
          <p:spPr>
            <a:xfrm>
              <a:off x="2613660" y="4846320"/>
              <a:ext cx="91440" cy="123444"/>
            </a:xfrm>
            <a:prstGeom prst="rect">
              <a:avLst/>
            </a:prstGeom>
          </p:spPr>
        </p:pic>
        <p:pic>
          <p:nvPicPr>
            <p:cNvPr id="67" name="object 67"/>
            <p:cNvPicPr/>
            <p:nvPr/>
          </p:nvPicPr>
          <p:blipFill>
            <a:blip r:embed="rId42" cstate="print"/>
            <a:stretch>
              <a:fillRect/>
            </a:stretch>
          </p:blipFill>
          <p:spPr>
            <a:xfrm>
              <a:off x="2729484" y="4846320"/>
              <a:ext cx="224027" cy="166115"/>
            </a:xfrm>
            <a:prstGeom prst="rect">
              <a:avLst/>
            </a:prstGeom>
          </p:spPr>
        </p:pic>
      </p:grpSp>
      <p:pic>
        <p:nvPicPr>
          <p:cNvPr id="68" name="object 68"/>
          <p:cNvPicPr/>
          <p:nvPr/>
        </p:nvPicPr>
        <p:blipFill>
          <a:blip r:embed="rId43" cstate="print"/>
          <a:stretch>
            <a:fillRect/>
          </a:stretch>
        </p:blipFill>
        <p:spPr>
          <a:xfrm>
            <a:off x="4333342" y="4238512"/>
            <a:ext cx="988106" cy="146573"/>
          </a:xfrm>
          <a:prstGeom prst="rect">
            <a:avLst/>
          </a:prstGeom>
        </p:spPr>
      </p:pic>
      <p:sp>
        <p:nvSpPr>
          <p:cNvPr id="69" name="object 69"/>
          <p:cNvSpPr/>
          <p:nvPr/>
        </p:nvSpPr>
        <p:spPr>
          <a:xfrm>
            <a:off x="2676413" y="4584102"/>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70" name="object 70"/>
          <p:cNvPicPr/>
          <p:nvPr/>
        </p:nvPicPr>
        <p:blipFill>
          <a:blip r:embed="rId44" cstate="print"/>
          <a:stretch>
            <a:fillRect/>
          </a:stretch>
        </p:blipFill>
        <p:spPr>
          <a:xfrm>
            <a:off x="2884843" y="4549139"/>
            <a:ext cx="359036" cy="142539"/>
          </a:xfrm>
          <a:prstGeom prst="rect">
            <a:avLst/>
          </a:prstGeom>
        </p:spPr>
      </p:pic>
      <p:pic>
        <p:nvPicPr>
          <p:cNvPr id="71" name="object 71"/>
          <p:cNvPicPr/>
          <p:nvPr/>
        </p:nvPicPr>
        <p:blipFill>
          <a:blip r:embed="rId45" cstate="print"/>
          <a:stretch>
            <a:fillRect/>
          </a:stretch>
        </p:blipFill>
        <p:spPr>
          <a:xfrm>
            <a:off x="3303045" y="4558552"/>
            <a:ext cx="176156" cy="133126"/>
          </a:xfrm>
          <a:prstGeom prst="rect">
            <a:avLst/>
          </a:prstGeom>
        </p:spPr>
      </p:pic>
      <p:grpSp>
        <p:nvGrpSpPr>
          <p:cNvPr id="72" name="object 72"/>
          <p:cNvGrpSpPr/>
          <p:nvPr/>
        </p:nvGrpSpPr>
        <p:grpSpPr>
          <a:xfrm>
            <a:off x="3557195" y="4549140"/>
            <a:ext cx="522194" cy="180415"/>
            <a:chOff x="2151888" y="5155692"/>
            <a:chExt cx="591820" cy="204470"/>
          </a:xfrm>
        </p:grpSpPr>
        <p:sp>
          <p:nvSpPr>
            <p:cNvPr id="73" name="object 73"/>
            <p:cNvSpPr/>
            <p:nvPr/>
          </p:nvSpPr>
          <p:spPr>
            <a:xfrm>
              <a:off x="2151888" y="5155692"/>
              <a:ext cx="21590" cy="158750"/>
            </a:xfrm>
            <a:custGeom>
              <a:avLst/>
              <a:gdLst/>
              <a:ahLst/>
              <a:cxnLst/>
              <a:rect l="l" t="t" r="r" b="b"/>
              <a:pathLst>
                <a:path w="21589" h="158750">
                  <a:moveTo>
                    <a:pt x="16764" y="1524"/>
                  </a:moveTo>
                  <a:lnTo>
                    <a:pt x="3048" y="1524"/>
                  </a:lnTo>
                  <a:lnTo>
                    <a:pt x="4572" y="0"/>
                  </a:lnTo>
                  <a:lnTo>
                    <a:pt x="15240" y="0"/>
                  </a:lnTo>
                  <a:lnTo>
                    <a:pt x="16764" y="1524"/>
                  </a:lnTo>
                  <a:close/>
                </a:path>
                <a:path w="21589" h="158750">
                  <a:moveTo>
                    <a:pt x="18288" y="158496"/>
                  </a:moveTo>
                  <a:lnTo>
                    <a:pt x="1524" y="158496"/>
                  </a:lnTo>
                  <a:lnTo>
                    <a:pt x="0" y="156972"/>
                  </a:lnTo>
                  <a:lnTo>
                    <a:pt x="0" y="1524"/>
                  </a:lnTo>
                  <a:lnTo>
                    <a:pt x="19812" y="1524"/>
                  </a:lnTo>
                  <a:lnTo>
                    <a:pt x="19812" y="3048"/>
                  </a:lnTo>
                  <a:lnTo>
                    <a:pt x="21336" y="3048"/>
                  </a:lnTo>
                  <a:lnTo>
                    <a:pt x="21336" y="155448"/>
                  </a:lnTo>
                  <a:lnTo>
                    <a:pt x="19812" y="155448"/>
                  </a:lnTo>
                  <a:lnTo>
                    <a:pt x="19812" y="156972"/>
                  </a:lnTo>
                  <a:lnTo>
                    <a:pt x="18288" y="158496"/>
                  </a:lnTo>
                  <a:close/>
                </a:path>
              </a:pathLst>
            </a:custGeom>
            <a:solidFill>
              <a:srgbClr val="000000"/>
            </a:solidFill>
          </p:spPr>
          <p:txBody>
            <a:bodyPr wrap="square" lIns="0" tIns="0" rIns="0" bIns="0" rtlCol="0"/>
            <a:lstStyle/>
            <a:p>
              <a:endParaRPr sz="1588"/>
            </a:p>
          </p:txBody>
        </p:sp>
        <p:pic>
          <p:nvPicPr>
            <p:cNvPr id="74" name="object 74"/>
            <p:cNvPicPr/>
            <p:nvPr/>
          </p:nvPicPr>
          <p:blipFill>
            <a:blip r:embed="rId46" cstate="print"/>
            <a:stretch>
              <a:fillRect/>
            </a:stretch>
          </p:blipFill>
          <p:spPr>
            <a:xfrm>
              <a:off x="2211323" y="5193792"/>
              <a:ext cx="164592" cy="120396"/>
            </a:xfrm>
            <a:prstGeom prst="rect">
              <a:avLst/>
            </a:prstGeom>
          </p:spPr>
        </p:pic>
        <p:pic>
          <p:nvPicPr>
            <p:cNvPr id="75" name="object 75"/>
            <p:cNvPicPr/>
            <p:nvPr/>
          </p:nvPicPr>
          <p:blipFill>
            <a:blip r:embed="rId47" cstate="print"/>
            <a:stretch>
              <a:fillRect/>
            </a:stretch>
          </p:blipFill>
          <p:spPr>
            <a:xfrm>
              <a:off x="2403348" y="5193792"/>
              <a:ext cx="91440" cy="123444"/>
            </a:xfrm>
            <a:prstGeom prst="rect">
              <a:avLst/>
            </a:prstGeom>
          </p:spPr>
        </p:pic>
        <p:pic>
          <p:nvPicPr>
            <p:cNvPr id="76" name="object 76"/>
            <p:cNvPicPr/>
            <p:nvPr/>
          </p:nvPicPr>
          <p:blipFill>
            <a:blip r:embed="rId48" cstate="print"/>
            <a:stretch>
              <a:fillRect/>
            </a:stretch>
          </p:blipFill>
          <p:spPr>
            <a:xfrm>
              <a:off x="2519171" y="5193792"/>
              <a:ext cx="224028" cy="166115"/>
            </a:xfrm>
            <a:prstGeom prst="rect">
              <a:avLst/>
            </a:prstGeom>
          </p:spPr>
        </p:pic>
      </p:grpSp>
      <p:pic>
        <p:nvPicPr>
          <p:cNvPr id="77" name="object 77"/>
          <p:cNvPicPr/>
          <p:nvPr/>
        </p:nvPicPr>
        <p:blipFill>
          <a:blip r:embed="rId49" cstate="print"/>
          <a:stretch>
            <a:fillRect/>
          </a:stretch>
        </p:blipFill>
        <p:spPr>
          <a:xfrm>
            <a:off x="4149118" y="4545106"/>
            <a:ext cx="988106" cy="146573"/>
          </a:xfrm>
          <a:prstGeom prst="rect">
            <a:avLst/>
          </a:prstGeom>
        </p:spPr>
      </p:pic>
      <p:pic>
        <p:nvPicPr>
          <p:cNvPr id="78" name="object 78"/>
          <p:cNvPicPr/>
          <p:nvPr/>
        </p:nvPicPr>
        <p:blipFill>
          <a:blip r:embed="rId50" cstate="print"/>
          <a:stretch>
            <a:fillRect/>
          </a:stretch>
        </p:blipFill>
        <p:spPr>
          <a:xfrm>
            <a:off x="5722171" y="3219225"/>
            <a:ext cx="4219686" cy="1944444"/>
          </a:xfrm>
          <a:prstGeom prst="rect">
            <a:avLst/>
          </a:prstGeom>
        </p:spPr>
      </p:pic>
      <p:grpSp>
        <p:nvGrpSpPr>
          <p:cNvPr id="79" name="object 79"/>
          <p:cNvGrpSpPr/>
          <p:nvPr/>
        </p:nvGrpSpPr>
        <p:grpSpPr>
          <a:xfrm>
            <a:off x="9434905" y="1039457"/>
            <a:ext cx="226359" cy="142875"/>
            <a:chOff x="8813292" y="1178051"/>
            <a:chExt cx="256540" cy="161925"/>
          </a:xfrm>
        </p:grpSpPr>
        <p:pic>
          <p:nvPicPr>
            <p:cNvPr id="80" name="object 80"/>
            <p:cNvPicPr/>
            <p:nvPr/>
          </p:nvPicPr>
          <p:blipFill>
            <a:blip r:embed="rId51" cstate="print"/>
            <a:stretch>
              <a:fillRect/>
            </a:stretch>
          </p:blipFill>
          <p:spPr>
            <a:xfrm>
              <a:off x="8813292" y="1178051"/>
              <a:ext cx="99060" cy="161544"/>
            </a:xfrm>
            <a:prstGeom prst="rect">
              <a:avLst/>
            </a:prstGeom>
          </p:spPr>
        </p:pic>
        <p:pic>
          <p:nvPicPr>
            <p:cNvPr id="81" name="object 81"/>
            <p:cNvPicPr/>
            <p:nvPr/>
          </p:nvPicPr>
          <p:blipFill>
            <a:blip r:embed="rId52" cstate="print"/>
            <a:stretch>
              <a:fillRect/>
            </a:stretch>
          </p:blipFill>
          <p:spPr>
            <a:xfrm>
              <a:off x="8947404" y="1181099"/>
              <a:ext cx="121920" cy="158496"/>
            </a:xfrm>
            <a:prstGeom prst="rect">
              <a:avLst/>
            </a:prstGeom>
          </p:spPr>
        </p:pic>
      </p:grpSp>
      <p:grpSp>
        <p:nvGrpSpPr>
          <p:cNvPr id="82" name="object 82"/>
          <p:cNvGrpSpPr/>
          <p:nvPr/>
        </p:nvGrpSpPr>
        <p:grpSpPr>
          <a:xfrm>
            <a:off x="9738808" y="1038112"/>
            <a:ext cx="670112" cy="146797"/>
            <a:chOff x="9157716" y="1176527"/>
            <a:chExt cx="759460" cy="166370"/>
          </a:xfrm>
        </p:grpSpPr>
        <p:pic>
          <p:nvPicPr>
            <p:cNvPr id="83" name="object 83"/>
            <p:cNvPicPr/>
            <p:nvPr/>
          </p:nvPicPr>
          <p:blipFill>
            <a:blip r:embed="rId53" cstate="print"/>
            <a:stretch>
              <a:fillRect/>
            </a:stretch>
          </p:blipFill>
          <p:spPr>
            <a:xfrm>
              <a:off x="9157716" y="1181099"/>
              <a:ext cx="121920" cy="158496"/>
            </a:xfrm>
            <a:prstGeom prst="rect">
              <a:avLst/>
            </a:prstGeom>
          </p:spPr>
        </p:pic>
        <p:pic>
          <p:nvPicPr>
            <p:cNvPr id="84" name="object 84"/>
            <p:cNvPicPr/>
            <p:nvPr/>
          </p:nvPicPr>
          <p:blipFill>
            <a:blip r:embed="rId54" cstate="print"/>
            <a:stretch>
              <a:fillRect/>
            </a:stretch>
          </p:blipFill>
          <p:spPr>
            <a:xfrm>
              <a:off x="9302496" y="1219199"/>
              <a:ext cx="111252" cy="123444"/>
            </a:xfrm>
            <a:prstGeom prst="rect">
              <a:avLst/>
            </a:prstGeom>
          </p:spPr>
        </p:pic>
        <p:pic>
          <p:nvPicPr>
            <p:cNvPr id="85" name="object 85"/>
            <p:cNvPicPr/>
            <p:nvPr/>
          </p:nvPicPr>
          <p:blipFill>
            <a:blip r:embed="rId55" cstate="print"/>
            <a:stretch>
              <a:fillRect/>
            </a:stretch>
          </p:blipFill>
          <p:spPr>
            <a:xfrm>
              <a:off x="9442704" y="1219200"/>
              <a:ext cx="164592" cy="120396"/>
            </a:xfrm>
            <a:prstGeom prst="rect">
              <a:avLst/>
            </a:prstGeom>
          </p:spPr>
        </p:pic>
        <p:pic>
          <p:nvPicPr>
            <p:cNvPr id="86" name="object 86"/>
            <p:cNvPicPr/>
            <p:nvPr/>
          </p:nvPicPr>
          <p:blipFill>
            <a:blip r:embed="rId56" cstate="print"/>
            <a:stretch>
              <a:fillRect/>
            </a:stretch>
          </p:blipFill>
          <p:spPr>
            <a:xfrm>
              <a:off x="9634728" y="1219200"/>
              <a:ext cx="91440" cy="123444"/>
            </a:xfrm>
            <a:prstGeom prst="rect">
              <a:avLst/>
            </a:prstGeom>
          </p:spPr>
        </p:pic>
        <p:sp>
          <p:nvSpPr>
            <p:cNvPr id="87" name="object 87"/>
            <p:cNvSpPr/>
            <p:nvPr/>
          </p:nvSpPr>
          <p:spPr>
            <a:xfrm>
              <a:off x="9759696" y="1176527"/>
              <a:ext cx="24765" cy="163195"/>
            </a:xfrm>
            <a:custGeom>
              <a:avLst/>
              <a:gdLst/>
              <a:ahLst/>
              <a:cxnLst/>
              <a:rect l="l" t="t" r="r" b="b"/>
              <a:pathLst>
                <a:path w="24765" h="163194">
                  <a:moveTo>
                    <a:pt x="21336" y="161544"/>
                  </a:moveTo>
                  <a:lnTo>
                    <a:pt x="4572" y="161544"/>
                  </a:lnTo>
                  <a:lnTo>
                    <a:pt x="4572" y="160020"/>
                  </a:lnTo>
                  <a:lnTo>
                    <a:pt x="3048" y="160020"/>
                  </a:lnTo>
                  <a:lnTo>
                    <a:pt x="3048" y="47244"/>
                  </a:lnTo>
                  <a:lnTo>
                    <a:pt x="4572" y="47244"/>
                  </a:lnTo>
                  <a:lnTo>
                    <a:pt x="4572" y="45720"/>
                  </a:lnTo>
                  <a:lnTo>
                    <a:pt x="21336" y="45720"/>
                  </a:lnTo>
                  <a:lnTo>
                    <a:pt x="22860" y="47244"/>
                  </a:lnTo>
                  <a:lnTo>
                    <a:pt x="22860" y="160020"/>
                  </a:lnTo>
                  <a:lnTo>
                    <a:pt x="21336" y="161544"/>
                  </a:lnTo>
                  <a:close/>
                </a:path>
                <a:path w="24765" h="163194">
                  <a:moveTo>
                    <a:pt x="16764" y="163068"/>
                  </a:moveTo>
                  <a:lnTo>
                    <a:pt x="9144" y="163068"/>
                  </a:lnTo>
                  <a:lnTo>
                    <a:pt x="7620" y="161544"/>
                  </a:lnTo>
                  <a:lnTo>
                    <a:pt x="18288" y="161544"/>
                  </a:lnTo>
                  <a:lnTo>
                    <a:pt x="16764" y="163068"/>
                  </a:lnTo>
                  <a:close/>
                </a:path>
                <a:path w="24765" h="163194">
                  <a:moveTo>
                    <a:pt x="16764" y="24384"/>
                  </a:moveTo>
                  <a:lnTo>
                    <a:pt x="7620" y="24384"/>
                  </a:lnTo>
                  <a:lnTo>
                    <a:pt x="4572" y="22860"/>
                  </a:lnTo>
                  <a:lnTo>
                    <a:pt x="1524" y="19812"/>
                  </a:lnTo>
                  <a:lnTo>
                    <a:pt x="0" y="16764"/>
                  </a:lnTo>
                  <a:lnTo>
                    <a:pt x="0" y="7620"/>
                  </a:lnTo>
                  <a:lnTo>
                    <a:pt x="1524" y="3048"/>
                  </a:lnTo>
                  <a:lnTo>
                    <a:pt x="4572" y="0"/>
                  </a:lnTo>
                  <a:lnTo>
                    <a:pt x="19812" y="0"/>
                  </a:lnTo>
                  <a:lnTo>
                    <a:pt x="21336" y="1524"/>
                  </a:lnTo>
                  <a:lnTo>
                    <a:pt x="24384" y="3048"/>
                  </a:lnTo>
                  <a:lnTo>
                    <a:pt x="24384" y="19812"/>
                  </a:lnTo>
                  <a:lnTo>
                    <a:pt x="21336" y="21336"/>
                  </a:lnTo>
                  <a:lnTo>
                    <a:pt x="19812" y="22860"/>
                  </a:lnTo>
                  <a:lnTo>
                    <a:pt x="16764" y="24384"/>
                  </a:lnTo>
                  <a:close/>
                </a:path>
              </a:pathLst>
            </a:custGeom>
            <a:solidFill>
              <a:srgbClr val="000000"/>
            </a:solidFill>
          </p:spPr>
          <p:txBody>
            <a:bodyPr wrap="square" lIns="0" tIns="0" rIns="0" bIns="0" rtlCol="0"/>
            <a:lstStyle/>
            <a:p>
              <a:endParaRPr sz="1588"/>
            </a:p>
          </p:txBody>
        </p:sp>
        <p:pic>
          <p:nvPicPr>
            <p:cNvPr id="88" name="object 88"/>
            <p:cNvPicPr/>
            <p:nvPr/>
          </p:nvPicPr>
          <p:blipFill>
            <a:blip r:embed="rId57" cstate="print"/>
            <a:stretch>
              <a:fillRect/>
            </a:stretch>
          </p:blipFill>
          <p:spPr>
            <a:xfrm>
              <a:off x="9820656" y="1219199"/>
              <a:ext cx="96012" cy="120396"/>
            </a:xfrm>
            <a:prstGeom prst="rect">
              <a:avLst/>
            </a:prstGeom>
          </p:spPr>
        </p:pic>
      </p:grpSp>
      <p:sp>
        <p:nvSpPr>
          <p:cNvPr id="89" name="object 89"/>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90" name="object 90"/>
          <p:cNvPicPr/>
          <p:nvPr/>
        </p:nvPicPr>
        <p:blipFill>
          <a:blip r:embed="rId58" cstate="print"/>
          <a:stretch>
            <a:fillRect/>
          </a:stretch>
        </p:blipFill>
        <p:spPr>
          <a:xfrm>
            <a:off x="10393679" y="5645075"/>
            <a:ext cx="61856" cy="10892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6012" y="2101774"/>
            <a:ext cx="8074959" cy="476250"/>
            <a:chOff x="563880" y="2382011"/>
            <a:chExt cx="9151620" cy="539750"/>
          </a:xfrm>
        </p:grpSpPr>
        <p:sp>
          <p:nvSpPr>
            <p:cNvPr id="3" name="object 3"/>
            <p:cNvSpPr/>
            <p:nvPr/>
          </p:nvSpPr>
          <p:spPr>
            <a:xfrm>
              <a:off x="746760" y="2548127"/>
              <a:ext cx="8516620" cy="22860"/>
            </a:xfrm>
            <a:custGeom>
              <a:avLst/>
              <a:gdLst/>
              <a:ahLst/>
              <a:cxnLst/>
              <a:rect l="l" t="t" r="r" b="b"/>
              <a:pathLst>
                <a:path w="8516620" h="22860">
                  <a:moveTo>
                    <a:pt x="8516111" y="22860"/>
                  </a:moveTo>
                  <a:lnTo>
                    <a:pt x="0" y="22860"/>
                  </a:lnTo>
                  <a:lnTo>
                    <a:pt x="0" y="0"/>
                  </a:lnTo>
                  <a:lnTo>
                    <a:pt x="8516111" y="0"/>
                  </a:lnTo>
                  <a:lnTo>
                    <a:pt x="8516111" y="22860"/>
                  </a:lnTo>
                  <a:close/>
                </a:path>
              </a:pathLst>
            </a:custGeom>
            <a:solidFill>
              <a:srgbClr val="000000"/>
            </a:solidFill>
          </p:spPr>
          <p:txBody>
            <a:bodyPr wrap="square" lIns="0" tIns="0" rIns="0" bIns="0" rtlCol="0"/>
            <a:lstStyle/>
            <a:p>
              <a:endParaRPr sz="1588"/>
            </a:p>
          </p:txBody>
        </p:sp>
        <p:sp>
          <p:nvSpPr>
            <p:cNvPr id="4" name="object 4"/>
            <p:cNvSpPr/>
            <p:nvPr/>
          </p:nvSpPr>
          <p:spPr>
            <a:xfrm>
              <a:off x="563867" y="2382024"/>
              <a:ext cx="9152255" cy="428625"/>
            </a:xfrm>
            <a:custGeom>
              <a:avLst/>
              <a:gdLst/>
              <a:ahLst/>
              <a:cxnLst/>
              <a:rect l="l" t="t" r="r" b="b"/>
              <a:pathLst>
                <a:path w="9152255" h="428625">
                  <a:moveTo>
                    <a:pt x="9151633" y="213360"/>
                  </a:moveTo>
                  <a:lnTo>
                    <a:pt x="8951849" y="24384"/>
                  </a:lnTo>
                  <a:lnTo>
                    <a:pt x="8926081" y="0"/>
                  </a:lnTo>
                  <a:lnTo>
                    <a:pt x="8926081" y="129540"/>
                  </a:lnTo>
                  <a:lnTo>
                    <a:pt x="4584" y="129540"/>
                  </a:lnTo>
                  <a:lnTo>
                    <a:pt x="0" y="129540"/>
                  </a:lnTo>
                  <a:lnTo>
                    <a:pt x="0" y="298704"/>
                  </a:lnTo>
                  <a:lnTo>
                    <a:pt x="8926081" y="298704"/>
                  </a:lnTo>
                  <a:lnTo>
                    <a:pt x="8926081" y="428244"/>
                  </a:lnTo>
                  <a:lnTo>
                    <a:pt x="8951671" y="403860"/>
                  </a:lnTo>
                  <a:lnTo>
                    <a:pt x="9151633" y="213360"/>
                  </a:lnTo>
                  <a:close/>
                </a:path>
              </a:pathLst>
            </a:custGeom>
            <a:solidFill>
              <a:srgbClr val="DAE2F2"/>
            </a:solidFill>
          </p:spPr>
          <p:txBody>
            <a:bodyPr wrap="square" lIns="0" tIns="0" rIns="0" bIns="0" rtlCol="0"/>
            <a:lstStyle/>
            <a:p>
              <a:endParaRPr sz="1588"/>
            </a:p>
          </p:txBody>
        </p:sp>
        <p:pic>
          <p:nvPicPr>
            <p:cNvPr id="5" name="object 5"/>
            <p:cNvPicPr/>
            <p:nvPr/>
          </p:nvPicPr>
          <p:blipFill>
            <a:blip r:embed="rId2" cstate="print"/>
            <a:stretch>
              <a:fillRect/>
            </a:stretch>
          </p:blipFill>
          <p:spPr>
            <a:xfrm>
              <a:off x="1002792" y="2799587"/>
              <a:ext cx="600456" cy="121920"/>
            </a:xfrm>
            <a:prstGeom prst="rect">
              <a:avLst/>
            </a:prstGeom>
          </p:spPr>
        </p:pic>
      </p:grpSp>
      <p:grpSp>
        <p:nvGrpSpPr>
          <p:cNvPr id="6" name="object 6"/>
          <p:cNvGrpSpPr/>
          <p:nvPr/>
        </p:nvGrpSpPr>
        <p:grpSpPr>
          <a:xfrm>
            <a:off x="2537908" y="2685377"/>
            <a:ext cx="539563" cy="140074"/>
            <a:chOff x="996695" y="3043427"/>
            <a:chExt cx="611505" cy="158750"/>
          </a:xfrm>
        </p:grpSpPr>
        <p:pic>
          <p:nvPicPr>
            <p:cNvPr id="7" name="object 7"/>
            <p:cNvPicPr/>
            <p:nvPr/>
          </p:nvPicPr>
          <p:blipFill>
            <a:blip r:embed="rId3" cstate="print"/>
            <a:stretch>
              <a:fillRect/>
            </a:stretch>
          </p:blipFill>
          <p:spPr>
            <a:xfrm>
              <a:off x="996695" y="3043428"/>
              <a:ext cx="121920" cy="158496"/>
            </a:xfrm>
            <a:prstGeom prst="rect">
              <a:avLst/>
            </a:prstGeom>
          </p:spPr>
        </p:pic>
        <p:pic>
          <p:nvPicPr>
            <p:cNvPr id="8" name="object 8"/>
            <p:cNvPicPr/>
            <p:nvPr/>
          </p:nvPicPr>
          <p:blipFill>
            <a:blip r:embed="rId4" cstate="print"/>
            <a:stretch>
              <a:fillRect/>
            </a:stretch>
          </p:blipFill>
          <p:spPr>
            <a:xfrm>
              <a:off x="1152143" y="3043428"/>
              <a:ext cx="121920" cy="158496"/>
            </a:xfrm>
            <a:prstGeom prst="rect">
              <a:avLst/>
            </a:prstGeom>
          </p:spPr>
        </p:pic>
        <p:pic>
          <p:nvPicPr>
            <p:cNvPr id="9" name="object 9"/>
            <p:cNvPicPr/>
            <p:nvPr/>
          </p:nvPicPr>
          <p:blipFill>
            <a:blip r:embed="rId5" cstate="print"/>
            <a:stretch>
              <a:fillRect/>
            </a:stretch>
          </p:blipFill>
          <p:spPr>
            <a:xfrm>
              <a:off x="1306067" y="3043427"/>
              <a:ext cx="97536" cy="158496"/>
            </a:xfrm>
            <a:prstGeom prst="rect">
              <a:avLst/>
            </a:prstGeom>
          </p:spPr>
        </p:pic>
        <p:pic>
          <p:nvPicPr>
            <p:cNvPr id="10" name="object 10"/>
            <p:cNvPicPr/>
            <p:nvPr/>
          </p:nvPicPr>
          <p:blipFill>
            <a:blip r:embed="rId6" cstate="print"/>
            <a:stretch>
              <a:fillRect/>
            </a:stretch>
          </p:blipFill>
          <p:spPr>
            <a:xfrm>
              <a:off x="1435607" y="3043428"/>
              <a:ext cx="172212" cy="158496"/>
            </a:xfrm>
            <a:prstGeom prst="rect">
              <a:avLst/>
            </a:prstGeom>
          </p:spPr>
        </p:pic>
      </p:grpSp>
      <p:pic>
        <p:nvPicPr>
          <p:cNvPr id="11" name="object 11"/>
          <p:cNvPicPr/>
          <p:nvPr/>
        </p:nvPicPr>
        <p:blipFill>
          <a:blip r:embed="rId7" cstate="print"/>
          <a:stretch>
            <a:fillRect/>
          </a:stretch>
        </p:blipFill>
        <p:spPr>
          <a:xfrm>
            <a:off x="3995570" y="2470225"/>
            <a:ext cx="533847" cy="107576"/>
          </a:xfrm>
          <a:prstGeom prst="rect">
            <a:avLst/>
          </a:prstGeom>
        </p:spPr>
      </p:pic>
      <p:grpSp>
        <p:nvGrpSpPr>
          <p:cNvPr id="12" name="object 12"/>
          <p:cNvGrpSpPr/>
          <p:nvPr/>
        </p:nvGrpSpPr>
        <p:grpSpPr>
          <a:xfrm>
            <a:off x="3944471" y="2682689"/>
            <a:ext cx="638735" cy="142875"/>
            <a:chOff x="2590800" y="3040380"/>
            <a:chExt cx="723900" cy="161925"/>
          </a:xfrm>
        </p:grpSpPr>
        <p:pic>
          <p:nvPicPr>
            <p:cNvPr id="13" name="object 13"/>
            <p:cNvPicPr/>
            <p:nvPr/>
          </p:nvPicPr>
          <p:blipFill>
            <a:blip r:embed="rId8" cstate="print"/>
            <a:stretch>
              <a:fillRect/>
            </a:stretch>
          </p:blipFill>
          <p:spPr>
            <a:xfrm>
              <a:off x="2590800" y="3043428"/>
              <a:ext cx="271271" cy="158496"/>
            </a:xfrm>
            <a:prstGeom prst="rect">
              <a:avLst/>
            </a:prstGeom>
          </p:spPr>
        </p:pic>
        <p:pic>
          <p:nvPicPr>
            <p:cNvPr id="14" name="object 14"/>
            <p:cNvPicPr/>
            <p:nvPr/>
          </p:nvPicPr>
          <p:blipFill>
            <a:blip r:embed="rId9" cstate="print"/>
            <a:stretch>
              <a:fillRect/>
            </a:stretch>
          </p:blipFill>
          <p:spPr>
            <a:xfrm>
              <a:off x="2887979" y="3043428"/>
              <a:ext cx="82296" cy="158496"/>
            </a:xfrm>
            <a:prstGeom prst="rect">
              <a:avLst/>
            </a:prstGeom>
          </p:spPr>
        </p:pic>
        <p:pic>
          <p:nvPicPr>
            <p:cNvPr id="15" name="object 15"/>
            <p:cNvPicPr/>
            <p:nvPr/>
          </p:nvPicPr>
          <p:blipFill>
            <a:blip r:embed="rId10" cstate="print"/>
            <a:stretch>
              <a:fillRect/>
            </a:stretch>
          </p:blipFill>
          <p:spPr>
            <a:xfrm>
              <a:off x="2993135" y="3043428"/>
              <a:ext cx="82296" cy="158496"/>
            </a:xfrm>
            <a:prstGeom prst="rect">
              <a:avLst/>
            </a:prstGeom>
          </p:spPr>
        </p:pic>
        <p:pic>
          <p:nvPicPr>
            <p:cNvPr id="16" name="object 16"/>
            <p:cNvPicPr/>
            <p:nvPr/>
          </p:nvPicPr>
          <p:blipFill>
            <a:blip r:embed="rId11" cstate="print"/>
            <a:stretch>
              <a:fillRect/>
            </a:stretch>
          </p:blipFill>
          <p:spPr>
            <a:xfrm>
              <a:off x="3099815" y="3043428"/>
              <a:ext cx="88392" cy="158496"/>
            </a:xfrm>
            <a:prstGeom prst="rect">
              <a:avLst/>
            </a:prstGeom>
          </p:spPr>
        </p:pic>
        <p:pic>
          <p:nvPicPr>
            <p:cNvPr id="17" name="object 17"/>
            <p:cNvPicPr/>
            <p:nvPr/>
          </p:nvPicPr>
          <p:blipFill>
            <a:blip r:embed="rId12" cstate="print"/>
            <a:stretch>
              <a:fillRect/>
            </a:stretch>
          </p:blipFill>
          <p:spPr>
            <a:xfrm>
              <a:off x="3215639" y="3040380"/>
              <a:ext cx="99060" cy="161544"/>
            </a:xfrm>
            <a:prstGeom prst="rect">
              <a:avLst/>
            </a:prstGeom>
          </p:spPr>
        </p:pic>
      </p:grpSp>
      <p:pic>
        <p:nvPicPr>
          <p:cNvPr id="18" name="object 18"/>
          <p:cNvPicPr/>
          <p:nvPr/>
        </p:nvPicPr>
        <p:blipFill>
          <a:blip r:embed="rId13" cstate="print"/>
          <a:stretch>
            <a:fillRect/>
          </a:stretch>
        </p:blipFill>
        <p:spPr>
          <a:xfrm>
            <a:off x="5018891" y="2470225"/>
            <a:ext cx="529814" cy="107576"/>
          </a:xfrm>
          <a:prstGeom prst="rect">
            <a:avLst/>
          </a:prstGeom>
        </p:spPr>
      </p:pic>
      <p:sp>
        <p:nvSpPr>
          <p:cNvPr id="19" name="object 19"/>
          <p:cNvSpPr/>
          <p:nvPr/>
        </p:nvSpPr>
        <p:spPr>
          <a:xfrm>
            <a:off x="4969136" y="2685377"/>
            <a:ext cx="19050" cy="140074"/>
          </a:xfrm>
          <a:custGeom>
            <a:avLst/>
            <a:gdLst/>
            <a:ahLst/>
            <a:cxnLst/>
            <a:rect l="l" t="t" r="r" b="b"/>
            <a:pathLst>
              <a:path w="21589" h="158750">
                <a:moveTo>
                  <a:pt x="16764" y="1524"/>
                </a:moveTo>
                <a:lnTo>
                  <a:pt x="15240" y="0"/>
                </a:lnTo>
                <a:lnTo>
                  <a:pt x="4572" y="0"/>
                </a:lnTo>
                <a:lnTo>
                  <a:pt x="4572" y="1524"/>
                </a:lnTo>
                <a:lnTo>
                  <a:pt x="16764" y="1524"/>
                </a:lnTo>
                <a:close/>
              </a:path>
              <a:path w="21589" h="158750">
                <a:moveTo>
                  <a:pt x="21336" y="3302"/>
                </a:moveTo>
                <a:lnTo>
                  <a:pt x="19812" y="3302"/>
                </a:lnTo>
                <a:lnTo>
                  <a:pt x="19812" y="2032"/>
                </a:lnTo>
                <a:lnTo>
                  <a:pt x="0" y="2032"/>
                </a:lnTo>
                <a:lnTo>
                  <a:pt x="0" y="3302"/>
                </a:lnTo>
                <a:lnTo>
                  <a:pt x="0" y="155702"/>
                </a:lnTo>
                <a:lnTo>
                  <a:pt x="0" y="156972"/>
                </a:lnTo>
                <a:lnTo>
                  <a:pt x="1524" y="156972"/>
                </a:lnTo>
                <a:lnTo>
                  <a:pt x="1524" y="158242"/>
                </a:lnTo>
                <a:lnTo>
                  <a:pt x="19177" y="158242"/>
                </a:lnTo>
                <a:lnTo>
                  <a:pt x="19177" y="156972"/>
                </a:lnTo>
                <a:lnTo>
                  <a:pt x="20447" y="156972"/>
                </a:lnTo>
                <a:lnTo>
                  <a:pt x="20447" y="155702"/>
                </a:lnTo>
                <a:lnTo>
                  <a:pt x="21336" y="155702"/>
                </a:lnTo>
                <a:lnTo>
                  <a:pt x="21336" y="3302"/>
                </a:lnTo>
                <a:close/>
              </a:path>
            </a:pathLst>
          </a:custGeom>
          <a:solidFill>
            <a:srgbClr val="000000"/>
          </a:solidFill>
        </p:spPr>
        <p:txBody>
          <a:bodyPr wrap="square" lIns="0" tIns="0" rIns="0" bIns="0" rtlCol="0"/>
          <a:lstStyle/>
          <a:p>
            <a:endParaRPr sz="1588"/>
          </a:p>
        </p:txBody>
      </p:sp>
      <p:grpSp>
        <p:nvGrpSpPr>
          <p:cNvPr id="20" name="object 20"/>
          <p:cNvGrpSpPr/>
          <p:nvPr/>
        </p:nvGrpSpPr>
        <p:grpSpPr>
          <a:xfrm>
            <a:off x="5021580" y="2718994"/>
            <a:ext cx="581025" cy="146797"/>
            <a:chOff x="3811523" y="3081527"/>
            <a:chExt cx="658495" cy="166370"/>
          </a:xfrm>
        </p:grpSpPr>
        <p:pic>
          <p:nvPicPr>
            <p:cNvPr id="21" name="object 21"/>
            <p:cNvPicPr/>
            <p:nvPr/>
          </p:nvPicPr>
          <p:blipFill>
            <a:blip r:embed="rId14" cstate="print"/>
            <a:stretch>
              <a:fillRect/>
            </a:stretch>
          </p:blipFill>
          <p:spPr>
            <a:xfrm>
              <a:off x="4003548" y="3081528"/>
              <a:ext cx="91440" cy="123444"/>
            </a:xfrm>
            <a:prstGeom prst="rect">
              <a:avLst/>
            </a:prstGeom>
          </p:spPr>
        </p:pic>
        <p:pic>
          <p:nvPicPr>
            <p:cNvPr id="22" name="object 22"/>
            <p:cNvPicPr/>
            <p:nvPr/>
          </p:nvPicPr>
          <p:blipFill>
            <a:blip r:embed="rId15" cstate="print"/>
            <a:stretch>
              <a:fillRect/>
            </a:stretch>
          </p:blipFill>
          <p:spPr>
            <a:xfrm>
              <a:off x="3811523" y="3081528"/>
              <a:ext cx="164592" cy="120396"/>
            </a:xfrm>
            <a:prstGeom prst="rect">
              <a:avLst/>
            </a:prstGeom>
          </p:spPr>
        </p:pic>
        <p:pic>
          <p:nvPicPr>
            <p:cNvPr id="23" name="object 23"/>
            <p:cNvPicPr/>
            <p:nvPr/>
          </p:nvPicPr>
          <p:blipFill>
            <a:blip r:embed="rId16" cstate="print"/>
            <a:stretch>
              <a:fillRect/>
            </a:stretch>
          </p:blipFill>
          <p:spPr>
            <a:xfrm>
              <a:off x="4119371" y="3081527"/>
              <a:ext cx="224028" cy="166116"/>
            </a:xfrm>
            <a:prstGeom prst="rect">
              <a:avLst/>
            </a:prstGeom>
          </p:spPr>
        </p:pic>
        <p:pic>
          <p:nvPicPr>
            <p:cNvPr id="24" name="object 24"/>
            <p:cNvPicPr/>
            <p:nvPr/>
          </p:nvPicPr>
          <p:blipFill>
            <a:blip r:embed="rId17" cstate="print"/>
            <a:stretch>
              <a:fillRect/>
            </a:stretch>
          </p:blipFill>
          <p:spPr>
            <a:xfrm>
              <a:off x="4373879" y="3081528"/>
              <a:ext cx="96012" cy="120396"/>
            </a:xfrm>
            <a:prstGeom prst="rect">
              <a:avLst/>
            </a:prstGeom>
          </p:spPr>
        </p:pic>
      </p:grpSp>
      <p:pic>
        <p:nvPicPr>
          <p:cNvPr id="25" name="object 25"/>
          <p:cNvPicPr/>
          <p:nvPr/>
        </p:nvPicPr>
        <p:blipFill>
          <a:blip r:embed="rId18" cstate="print"/>
          <a:stretch>
            <a:fillRect/>
          </a:stretch>
        </p:blipFill>
        <p:spPr>
          <a:xfrm>
            <a:off x="6300394" y="2470225"/>
            <a:ext cx="531159" cy="107576"/>
          </a:xfrm>
          <a:prstGeom prst="rect">
            <a:avLst/>
          </a:prstGeom>
        </p:spPr>
      </p:pic>
      <p:grpSp>
        <p:nvGrpSpPr>
          <p:cNvPr id="26" name="object 26"/>
          <p:cNvGrpSpPr/>
          <p:nvPr/>
        </p:nvGrpSpPr>
        <p:grpSpPr>
          <a:xfrm>
            <a:off x="5864710" y="2674619"/>
            <a:ext cx="540684" cy="153521"/>
            <a:chOff x="4767071" y="3031235"/>
            <a:chExt cx="612775" cy="173990"/>
          </a:xfrm>
        </p:grpSpPr>
        <p:pic>
          <p:nvPicPr>
            <p:cNvPr id="27" name="object 27"/>
            <p:cNvPicPr/>
            <p:nvPr/>
          </p:nvPicPr>
          <p:blipFill>
            <a:blip r:embed="rId19" cstate="print"/>
            <a:stretch>
              <a:fillRect/>
            </a:stretch>
          </p:blipFill>
          <p:spPr>
            <a:xfrm>
              <a:off x="4767071" y="3040380"/>
              <a:ext cx="289560" cy="164592"/>
            </a:xfrm>
            <a:prstGeom prst="rect">
              <a:avLst/>
            </a:prstGeom>
          </p:spPr>
        </p:pic>
        <p:pic>
          <p:nvPicPr>
            <p:cNvPr id="28" name="object 28"/>
            <p:cNvPicPr/>
            <p:nvPr/>
          </p:nvPicPr>
          <p:blipFill>
            <a:blip r:embed="rId20" cstate="print"/>
            <a:stretch>
              <a:fillRect/>
            </a:stretch>
          </p:blipFill>
          <p:spPr>
            <a:xfrm>
              <a:off x="5093207" y="3031235"/>
              <a:ext cx="102108" cy="173736"/>
            </a:xfrm>
            <a:prstGeom prst="rect">
              <a:avLst/>
            </a:prstGeom>
          </p:spPr>
        </p:pic>
        <p:sp>
          <p:nvSpPr>
            <p:cNvPr id="29" name="object 29"/>
            <p:cNvSpPr/>
            <p:nvPr/>
          </p:nvSpPr>
          <p:spPr>
            <a:xfrm>
              <a:off x="5225795" y="3031236"/>
              <a:ext cx="20320" cy="170815"/>
            </a:xfrm>
            <a:custGeom>
              <a:avLst/>
              <a:gdLst/>
              <a:ahLst/>
              <a:cxnLst/>
              <a:rect l="l" t="t" r="r" b="b"/>
              <a:pathLst>
                <a:path w="20320" h="170814">
                  <a:moveTo>
                    <a:pt x="16764" y="1524"/>
                  </a:moveTo>
                  <a:lnTo>
                    <a:pt x="1524" y="1524"/>
                  </a:lnTo>
                  <a:lnTo>
                    <a:pt x="3048" y="0"/>
                  </a:lnTo>
                  <a:lnTo>
                    <a:pt x="15240" y="0"/>
                  </a:lnTo>
                  <a:lnTo>
                    <a:pt x="16764" y="1524"/>
                  </a:lnTo>
                  <a:close/>
                </a:path>
                <a:path w="20320" h="170814">
                  <a:moveTo>
                    <a:pt x="16764" y="170688"/>
                  </a:moveTo>
                  <a:lnTo>
                    <a:pt x="1524" y="170688"/>
                  </a:lnTo>
                  <a:lnTo>
                    <a:pt x="0" y="169164"/>
                  </a:lnTo>
                  <a:lnTo>
                    <a:pt x="0" y="1524"/>
                  </a:lnTo>
                  <a:lnTo>
                    <a:pt x="18288" y="1524"/>
                  </a:lnTo>
                  <a:lnTo>
                    <a:pt x="18288" y="3048"/>
                  </a:lnTo>
                  <a:lnTo>
                    <a:pt x="19812" y="3048"/>
                  </a:lnTo>
                  <a:lnTo>
                    <a:pt x="19812" y="169164"/>
                  </a:lnTo>
                  <a:lnTo>
                    <a:pt x="18288" y="169164"/>
                  </a:lnTo>
                  <a:lnTo>
                    <a:pt x="16764" y="170688"/>
                  </a:lnTo>
                  <a:close/>
                </a:path>
              </a:pathLst>
            </a:custGeom>
            <a:solidFill>
              <a:srgbClr val="000000"/>
            </a:solidFill>
          </p:spPr>
          <p:txBody>
            <a:bodyPr wrap="square" lIns="0" tIns="0" rIns="0" bIns="0" rtlCol="0"/>
            <a:lstStyle/>
            <a:p>
              <a:endParaRPr sz="1588"/>
            </a:p>
          </p:txBody>
        </p:sp>
        <p:pic>
          <p:nvPicPr>
            <p:cNvPr id="30" name="object 30"/>
            <p:cNvPicPr/>
            <p:nvPr/>
          </p:nvPicPr>
          <p:blipFill>
            <a:blip r:embed="rId21" cstate="print"/>
            <a:stretch>
              <a:fillRect/>
            </a:stretch>
          </p:blipFill>
          <p:spPr>
            <a:xfrm>
              <a:off x="5277659" y="3081527"/>
              <a:ext cx="102060" cy="123444"/>
            </a:xfrm>
            <a:prstGeom prst="rect">
              <a:avLst/>
            </a:prstGeom>
          </p:spPr>
        </p:pic>
      </p:grpSp>
      <p:pic>
        <p:nvPicPr>
          <p:cNvPr id="31" name="object 31"/>
          <p:cNvPicPr/>
          <p:nvPr/>
        </p:nvPicPr>
        <p:blipFill>
          <a:blip r:embed="rId22" cstate="print"/>
          <a:stretch>
            <a:fillRect/>
          </a:stretch>
        </p:blipFill>
        <p:spPr>
          <a:xfrm>
            <a:off x="6483276" y="2673275"/>
            <a:ext cx="774550" cy="154641"/>
          </a:xfrm>
          <a:prstGeom prst="rect">
            <a:avLst/>
          </a:prstGeom>
        </p:spPr>
      </p:pic>
      <p:pic>
        <p:nvPicPr>
          <p:cNvPr id="32" name="object 32"/>
          <p:cNvPicPr/>
          <p:nvPr/>
        </p:nvPicPr>
        <p:blipFill>
          <a:blip r:embed="rId23" cstate="print"/>
          <a:stretch>
            <a:fillRect/>
          </a:stretch>
        </p:blipFill>
        <p:spPr>
          <a:xfrm>
            <a:off x="2671035" y="2084295"/>
            <a:ext cx="274319" cy="282387"/>
          </a:xfrm>
          <a:prstGeom prst="rect">
            <a:avLst/>
          </a:prstGeom>
        </p:spPr>
      </p:pic>
      <p:pic>
        <p:nvPicPr>
          <p:cNvPr id="33" name="object 33"/>
          <p:cNvPicPr/>
          <p:nvPr/>
        </p:nvPicPr>
        <p:blipFill>
          <a:blip r:embed="rId23" cstate="print"/>
          <a:stretch>
            <a:fillRect/>
          </a:stretch>
        </p:blipFill>
        <p:spPr>
          <a:xfrm>
            <a:off x="6428143" y="2117912"/>
            <a:ext cx="274319" cy="282387"/>
          </a:xfrm>
          <a:prstGeom prst="rect">
            <a:avLst/>
          </a:prstGeom>
        </p:spPr>
      </p:pic>
      <p:pic>
        <p:nvPicPr>
          <p:cNvPr id="34" name="object 34"/>
          <p:cNvPicPr/>
          <p:nvPr/>
        </p:nvPicPr>
        <p:blipFill>
          <a:blip r:embed="rId24" cstate="print"/>
          <a:stretch>
            <a:fillRect/>
          </a:stretch>
        </p:blipFill>
        <p:spPr>
          <a:xfrm>
            <a:off x="2398059" y="3306631"/>
            <a:ext cx="63201" cy="64545"/>
          </a:xfrm>
          <a:prstGeom prst="rect">
            <a:avLst/>
          </a:prstGeom>
        </p:spPr>
      </p:pic>
      <p:grpSp>
        <p:nvGrpSpPr>
          <p:cNvPr id="35" name="object 35"/>
          <p:cNvGrpSpPr/>
          <p:nvPr/>
        </p:nvGrpSpPr>
        <p:grpSpPr>
          <a:xfrm>
            <a:off x="2614555" y="3255532"/>
            <a:ext cx="1176618" cy="179294"/>
            <a:chOff x="1083563" y="3689603"/>
            <a:chExt cx="1333500" cy="203200"/>
          </a:xfrm>
        </p:grpSpPr>
        <p:pic>
          <p:nvPicPr>
            <p:cNvPr id="36" name="object 36"/>
            <p:cNvPicPr/>
            <p:nvPr/>
          </p:nvPicPr>
          <p:blipFill>
            <a:blip r:embed="rId25" cstate="print"/>
            <a:stretch>
              <a:fillRect/>
            </a:stretch>
          </p:blipFill>
          <p:spPr>
            <a:xfrm>
              <a:off x="1083563" y="3689603"/>
              <a:ext cx="1267968" cy="202692"/>
            </a:xfrm>
            <a:prstGeom prst="rect">
              <a:avLst/>
            </a:prstGeom>
          </p:spPr>
        </p:pic>
        <p:sp>
          <p:nvSpPr>
            <p:cNvPr id="37" name="object 37"/>
            <p:cNvSpPr/>
            <p:nvPr/>
          </p:nvSpPr>
          <p:spPr>
            <a:xfrm>
              <a:off x="2392667" y="3689603"/>
              <a:ext cx="24765" cy="201295"/>
            </a:xfrm>
            <a:custGeom>
              <a:avLst/>
              <a:gdLst/>
              <a:ahLst/>
              <a:cxnLst/>
              <a:rect l="l" t="t" r="r" b="b"/>
              <a:pathLst>
                <a:path w="24764" h="201295">
                  <a:moveTo>
                    <a:pt x="24384" y="1524"/>
                  </a:moveTo>
                  <a:lnTo>
                    <a:pt x="22860" y="1524"/>
                  </a:lnTo>
                  <a:lnTo>
                    <a:pt x="21336" y="0"/>
                  </a:lnTo>
                  <a:lnTo>
                    <a:pt x="3048" y="0"/>
                  </a:lnTo>
                  <a:lnTo>
                    <a:pt x="1524" y="1524"/>
                  </a:lnTo>
                  <a:lnTo>
                    <a:pt x="0" y="1524"/>
                  </a:lnTo>
                  <a:lnTo>
                    <a:pt x="0" y="198120"/>
                  </a:lnTo>
                  <a:lnTo>
                    <a:pt x="1524" y="198120"/>
                  </a:lnTo>
                  <a:lnTo>
                    <a:pt x="1524" y="199644"/>
                  </a:lnTo>
                  <a:lnTo>
                    <a:pt x="6096" y="199644"/>
                  </a:lnTo>
                  <a:lnTo>
                    <a:pt x="7620" y="201168"/>
                  </a:lnTo>
                  <a:lnTo>
                    <a:pt x="16764" y="201168"/>
                  </a:lnTo>
                  <a:lnTo>
                    <a:pt x="18288" y="199644"/>
                  </a:lnTo>
                  <a:lnTo>
                    <a:pt x="22860" y="199644"/>
                  </a:lnTo>
                  <a:lnTo>
                    <a:pt x="22860" y="198120"/>
                  </a:lnTo>
                  <a:lnTo>
                    <a:pt x="24384" y="198120"/>
                  </a:lnTo>
                  <a:lnTo>
                    <a:pt x="24384" y="1524"/>
                  </a:lnTo>
                  <a:close/>
                </a:path>
              </a:pathLst>
            </a:custGeom>
            <a:solidFill>
              <a:srgbClr val="000000"/>
            </a:solidFill>
          </p:spPr>
          <p:txBody>
            <a:bodyPr wrap="square" lIns="0" tIns="0" rIns="0" bIns="0" rtlCol="0"/>
            <a:lstStyle/>
            <a:p>
              <a:endParaRPr sz="1588"/>
            </a:p>
          </p:txBody>
        </p:sp>
      </p:grpSp>
      <p:pic>
        <p:nvPicPr>
          <p:cNvPr id="38" name="object 38"/>
          <p:cNvPicPr/>
          <p:nvPr/>
        </p:nvPicPr>
        <p:blipFill>
          <a:blip r:embed="rId26" cstate="print"/>
          <a:stretch>
            <a:fillRect/>
          </a:stretch>
        </p:blipFill>
        <p:spPr>
          <a:xfrm>
            <a:off x="3881542" y="3262256"/>
            <a:ext cx="1148105" cy="172122"/>
          </a:xfrm>
          <a:prstGeom prst="rect">
            <a:avLst/>
          </a:prstGeom>
        </p:spPr>
      </p:pic>
      <p:sp>
        <p:nvSpPr>
          <p:cNvPr id="39" name="object 39"/>
          <p:cNvSpPr/>
          <p:nvPr/>
        </p:nvSpPr>
        <p:spPr>
          <a:xfrm>
            <a:off x="2676413" y="3649531"/>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40" name="object 40"/>
          <p:cNvPicPr/>
          <p:nvPr/>
        </p:nvPicPr>
        <p:blipFill>
          <a:blip r:embed="rId27" cstate="print"/>
          <a:stretch>
            <a:fillRect/>
          </a:stretch>
        </p:blipFill>
        <p:spPr>
          <a:xfrm>
            <a:off x="2902324" y="3611880"/>
            <a:ext cx="880781" cy="184224"/>
          </a:xfrm>
          <a:prstGeom prst="rect">
            <a:avLst/>
          </a:prstGeom>
        </p:spPr>
      </p:pic>
      <p:sp>
        <p:nvSpPr>
          <p:cNvPr id="41" name="object 41"/>
          <p:cNvSpPr/>
          <p:nvPr/>
        </p:nvSpPr>
        <p:spPr>
          <a:xfrm>
            <a:off x="2676413" y="3962848"/>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42" name="object 42"/>
          <p:cNvPicPr/>
          <p:nvPr/>
        </p:nvPicPr>
        <p:blipFill>
          <a:blip r:embed="rId28" cstate="print"/>
          <a:stretch>
            <a:fillRect/>
          </a:stretch>
        </p:blipFill>
        <p:spPr>
          <a:xfrm>
            <a:off x="2891645" y="3922507"/>
            <a:ext cx="1089132" cy="185569"/>
          </a:xfrm>
          <a:prstGeom prst="rect">
            <a:avLst/>
          </a:prstGeom>
        </p:spPr>
      </p:pic>
      <p:sp>
        <p:nvSpPr>
          <p:cNvPr id="43" name="object 43"/>
          <p:cNvSpPr/>
          <p:nvPr/>
        </p:nvSpPr>
        <p:spPr>
          <a:xfrm>
            <a:off x="2676413" y="4277510"/>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grpSp>
        <p:nvGrpSpPr>
          <p:cNvPr id="44" name="object 44"/>
          <p:cNvGrpSpPr/>
          <p:nvPr/>
        </p:nvGrpSpPr>
        <p:grpSpPr>
          <a:xfrm>
            <a:off x="2902324" y="4242547"/>
            <a:ext cx="522194" cy="180415"/>
            <a:chOff x="1409700" y="4808220"/>
            <a:chExt cx="591820" cy="204470"/>
          </a:xfrm>
        </p:grpSpPr>
        <p:sp>
          <p:nvSpPr>
            <p:cNvPr id="45" name="object 45"/>
            <p:cNvSpPr/>
            <p:nvPr/>
          </p:nvSpPr>
          <p:spPr>
            <a:xfrm>
              <a:off x="1409700" y="4808219"/>
              <a:ext cx="21590" cy="158750"/>
            </a:xfrm>
            <a:custGeom>
              <a:avLst/>
              <a:gdLst/>
              <a:ahLst/>
              <a:cxnLst/>
              <a:rect l="l" t="t" r="r" b="b"/>
              <a:pathLst>
                <a:path w="21590" h="158750">
                  <a:moveTo>
                    <a:pt x="13716" y="1524"/>
                  </a:moveTo>
                  <a:lnTo>
                    <a:pt x="12192" y="0"/>
                  </a:lnTo>
                  <a:lnTo>
                    <a:pt x="7620" y="0"/>
                  </a:lnTo>
                  <a:lnTo>
                    <a:pt x="6096" y="1524"/>
                  </a:lnTo>
                  <a:lnTo>
                    <a:pt x="13716" y="1524"/>
                  </a:lnTo>
                  <a:close/>
                </a:path>
                <a:path w="21590" h="158750">
                  <a:moveTo>
                    <a:pt x="21336" y="3302"/>
                  </a:moveTo>
                  <a:lnTo>
                    <a:pt x="19812" y="3302"/>
                  </a:lnTo>
                  <a:lnTo>
                    <a:pt x="19812" y="2032"/>
                  </a:lnTo>
                  <a:lnTo>
                    <a:pt x="381" y="2032"/>
                  </a:lnTo>
                  <a:lnTo>
                    <a:pt x="381" y="3302"/>
                  </a:lnTo>
                  <a:lnTo>
                    <a:pt x="0" y="3302"/>
                  </a:lnTo>
                  <a:lnTo>
                    <a:pt x="0" y="156972"/>
                  </a:lnTo>
                  <a:lnTo>
                    <a:pt x="635" y="156972"/>
                  </a:lnTo>
                  <a:lnTo>
                    <a:pt x="635" y="158242"/>
                  </a:lnTo>
                  <a:lnTo>
                    <a:pt x="19812" y="158242"/>
                  </a:lnTo>
                  <a:lnTo>
                    <a:pt x="19812" y="156972"/>
                  </a:lnTo>
                  <a:lnTo>
                    <a:pt x="21336" y="156972"/>
                  </a:lnTo>
                  <a:lnTo>
                    <a:pt x="21336" y="3302"/>
                  </a:lnTo>
                  <a:close/>
                </a:path>
              </a:pathLst>
            </a:custGeom>
            <a:solidFill>
              <a:srgbClr val="000000"/>
            </a:solidFill>
          </p:spPr>
          <p:txBody>
            <a:bodyPr wrap="square" lIns="0" tIns="0" rIns="0" bIns="0" rtlCol="0"/>
            <a:lstStyle/>
            <a:p>
              <a:endParaRPr sz="1588"/>
            </a:p>
          </p:txBody>
        </p:sp>
        <p:pic>
          <p:nvPicPr>
            <p:cNvPr id="46" name="object 46"/>
            <p:cNvPicPr/>
            <p:nvPr/>
          </p:nvPicPr>
          <p:blipFill>
            <a:blip r:embed="rId29" cstate="print"/>
            <a:stretch>
              <a:fillRect/>
            </a:stretch>
          </p:blipFill>
          <p:spPr>
            <a:xfrm>
              <a:off x="1469135" y="4846320"/>
              <a:ext cx="164592" cy="120396"/>
            </a:xfrm>
            <a:prstGeom prst="rect">
              <a:avLst/>
            </a:prstGeom>
          </p:spPr>
        </p:pic>
        <p:pic>
          <p:nvPicPr>
            <p:cNvPr id="47" name="object 47"/>
            <p:cNvPicPr/>
            <p:nvPr/>
          </p:nvPicPr>
          <p:blipFill>
            <a:blip r:embed="rId30" cstate="print"/>
            <a:stretch>
              <a:fillRect/>
            </a:stretch>
          </p:blipFill>
          <p:spPr>
            <a:xfrm>
              <a:off x="1661159" y="4846320"/>
              <a:ext cx="91440" cy="123444"/>
            </a:xfrm>
            <a:prstGeom prst="rect">
              <a:avLst/>
            </a:prstGeom>
          </p:spPr>
        </p:pic>
        <p:pic>
          <p:nvPicPr>
            <p:cNvPr id="48" name="object 48"/>
            <p:cNvPicPr/>
            <p:nvPr/>
          </p:nvPicPr>
          <p:blipFill>
            <a:blip r:embed="rId31" cstate="print"/>
            <a:stretch>
              <a:fillRect/>
            </a:stretch>
          </p:blipFill>
          <p:spPr>
            <a:xfrm>
              <a:off x="1776984" y="4846320"/>
              <a:ext cx="224027" cy="166115"/>
            </a:xfrm>
            <a:prstGeom prst="rect">
              <a:avLst/>
            </a:prstGeom>
          </p:spPr>
        </p:pic>
      </p:grpSp>
      <p:pic>
        <p:nvPicPr>
          <p:cNvPr id="49" name="object 49"/>
          <p:cNvPicPr/>
          <p:nvPr/>
        </p:nvPicPr>
        <p:blipFill>
          <a:blip r:embed="rId32" cstate="print"/>
          <a:stretch>
            <a:fillRect/>
          </a:stretch>
        </p:blipFill>
        <p:spPr>
          <a:xfrm>
            <a:off x="3487270" y="4251959"/>
            <a:ext cx="176156" cy="133126"/>
          </a:xfrm>
          <a:prstGeom prst="rect">
            <a:avLst/>
          </a:prstGeom>
        </p:spPr>
      </p:pic>
      <p:grpSp>
        <p:nvGrpSpPr>
          <p:cNvPr id="50" name="object 50"/>
          <p:cNvGrpSpPr/>
          <p:nvPr/>
        </p:nvGrpSpPr>
        <p:grpSpPr>
          <a:xfrm>
            <a:off x="3741420" y="4242547"/>
            <a:ext cx="523315" cy="180415"/>
            <a:chOff x="2360676" y="4808220"/>
            <a:chExt cx="593090" cy="204470"/>
          </a:xfrm>
        </p:grpSpPr>
        <p:sp>
          <p:nvSpPr>
            <p:cNvPr id="51" name="object 51"/>
            <p:cNvSpPr/>
            <p:nvPr/>
          </p:nvSpPr>
          <p:spPr>
            <a:xfrm>
              <a:off x="2360676" y="4808219"/>
              <a:ext cx="21590" cy="158750"/>
            </a:xfrm>
            <a:custGeom>
              <a:avLst/>
              <a:gdLst/>
              <a:ahLst/>
              <a:cxnLst/>
              <a:rect l="l" t="t" r="r" b="b"/>
              <a:pathLst>
                <a:path w="21589" h="158750">
                  <a:moveTo>
                    <a:pt x="13716" y="1524"/>
                  </a:moveTo>
                  <a:lnTo>
                    <a:pt x="12192" y="0"/>
                  </a:lnTo>
                  <a:lnTo>
                    <a:pt x="9144" y="0"/>
                  </a:lnTo>
                  <a:lnTo>
                    <a:pt x="7620" y="1524"/>
                  </a:lnTo>
                  <a:lnTo>
                    <a:pt x="13716" y="1524"/>
                  </a:lnTo>
                  <a:close/>
                </a:path>
                <a:path w="21589" h="158750">
                  <a:moveTo>
                    <a:pt x="21336" y="3302"/>
                  </a:moveTo>
                  <a:lnTo>
                    <a:pt x="19812" y="3302"/>
                  </a:lnTo>
                  <a:lnTo>
                    <a:pt x="19812" y="2032"/>
                  </a:lnTo>
                  <a:lnTo>
                    <a:pt x="381" y="2032"/>
                  </a:lnTo>
                  <a:lnTo>
                    <a:pt x="381" y="3302"/>
                  </a:lnTo>
                  <a:lnTo>
                    <a:pt x="0" y="3302"/>
                  </a:lnTo>
                  <a:lnTo>
                    <a:pt x="0" y="156972"/>
                  </a:lnTo>
                  <a:lnTo>
                    <a:pt x="635" y="156972"/>
                  </a:lnTo>
                  <a:lnTo>
                    <a:pt x="635" y="158242"/>
                  </a:lnTo>
                  <a:lnTo>
                    <a:pt x="19812" y="158242"/>
                  </a:lnTo>
                  <a:lnTo>
                    <a:pt x="19812" y="156972"/>
                  </a:lnTo>
                  <a:lnTo>
                    <a:pt x="21336" y="156972"/>
                  </a:lnTo>
                  <a:lnTo>
                    <a:pt x="21336" y="3302"/>
                  </a:lnTo>
                  <a:close/>
                </a:path>
              </a:pathLst>
            </a:custGeom>
            <a:solidFill>
              <a:srgbClr val="000000"/>
            </a:solidFill>
          </p:spPr>
          <p:txBody>
            <a:bodyPr wrap="square" lIns="0" tIns="0" rIns="0" bIns="0" rtlCol="0"/>
            <a:lstStyle/>
            <a:p>
              <a:endParaRPr sz="1588"/>
            </a:p>
          </p:txBody>
        </p:sp>
        <p:pic>
          <p:nvPicPr>
            <p:cNvPr id="52" name="object 52"/>
            <p:cNvPicPr/>
            <p:nvPr/>
          </p:nvPicPr>
          <p:blipFill>
            <a:blip r:embed="rId33" cstate="print"/>
            <a:stretch>
              <a:fillRect/>
            </a:stretch>
          </p:blipFill>
          <p:spPr>
            <a:xfrm>
              <a:off x="2420111" y="4846320"/>
              <a:ext cx="164592" cy="120396"/>
            </a:xfrm>
            <a:prstGeom prst="rect">
              <a:avLst/>
            </a:prstGeom>
          </p:spPr>
        </p:pic>
        <p:pic>
          <p:nvPicPr>
            <p:cNvPr id="53" name="object 53"/>
            <p:cNvPicPr/>
            <p:nvPr/>
          </p:nvPicPr>
          <p:blipFill>
            <a:blip r:embed="rId34" cstate="print"/>
            <a:stretch>
              <a:fillRect/>
            </a:stretch>
          </p:blipFill>
          <p:spPr>
            <a:xfrm>
              <a:off x="2613660" y="4846320"/>
              <a:ext cx="91440" cy="123444"/>
            </a:xfrm>
            <a:prstGeom prst="rect">
              <a:avLst/>
            </a:prstGeom>
          </p:spPr>
        </p:pic>
        <p:pic>
          <p:nvPicPr>
            <p:cNvPr id="54" name="object 54"/>
            <p:cNvPicPr/>
            <p:nvPr/>
          </p:nvPicPr>
          <p:blipFill>
            <a:blip r:embed="rId35" cstate="print"/>
            <a:stretch>
              <a:fillRect/>
            </a:stretch>
          </p:blipFill>
          <p:spPr>
            <a:xfrm>
              <a:off x="2729484" y="4846320"/>
              <a:ext cx="224027" cy="166115"/>
            </a:xfrm>
            <a:prstGeom prst="rect">
              <a:avLst/>
            </a:prstGeom>
          </p:spPr>
        </p:pic>
      </p:grpSp>
      <p:pic>
        <p:nvPicPr>
          <p:cNvPr id="55" name="object 55"/>
          <p:cNvPicPr/>
          <p:nvPr/>
        </p:nvPicPr>
        <p:blipFill>
          <a:blip r:embed="rId36" cstate="print"/>
          <a:stretch>
            <a:fillRect/>
          </a:stretch>
        </p:blipFill>
        <p:spPr>
          <a:xfrm>
            <a:off x="4333342" y="4238512"/>
            <a:ext cx="988106" cy="146573"/>
          </a:xfrm>
          <a:prstGeom prst="rect">
            <a:avLst/>
          </a:prstGeom>
        </p:spPr>
      </p:pic>
      <p:sp>
        <p:nvSpPr>
          <p:cNvPr id="56" name="object 56"/>
          <p:cNvSpPr/>
          <p:nvPr/>
        </p:nvSpPr>
        <p:spPr>
          <a:xfrm>
            <a:off x="2676413" y="4584102"/>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57" name="object 57"/>
          <p:cNvPicPr/>
          <p:nvPr/>
        </p:nvPicPr>
        <p:blipFill>
          <a:blip r:embed="rId37" cstate="print"/>
          <a:stretch>
            <a:fillRect/>
          </a:stretch>
        </p:blipFill>
        <p:spPr>
          <a:xfrm>
            <a:off x="2884843" y="4549139"/>
            <a:ext cx="359036" cy="142539"/>
          </a:xfrm>
          <a:prstGeom prst="rect">
            <a:avLst/>
          </a:prstGeom>
        </p:spPr>
      </p:pic>
      <p:pic>
        <p:nvPicPr>
          <p:cNvPr id="58" name="object 58"/>
          <p:cNvPicPr/>
          <p:nvPr/>
        </p:nvPicPr>
        <p:blipFill>
          <a:blip r:embed="rId38" cstate="print"/>
          <a:stretch>
            <a:fillRect/>
          </a:stretch>
        </p:blipFill>
        <p:spPr>
          <a:xfrm>
            <a:off x="3303045" y="4558552"/>
            <a:ext cx="176156" cy="133126"/>
          </a:xfrm>
          <a:prstGeom prst="rect">
            <a:avLst/>
          </a:prstGeom>
        </p:spPr>
      </p:pic>
      <p:grpSp>
        <p:nvGrpSpPr>
          <p:cNvPr id="59" name="object 59"/>
          <p:cNvGrpSpPr/>
          <p:nvPr/>
        </p:nvGrpSpPr>
        <p:grpSpPr>
          <a:xfrm>
            <a:off x="3557195" y="4549140"/>
            <a:ext cx="522194" cy="180415"/>
            <a:chOff x="2151888" y="5155692"/>
            <a:chExt cx="591820" cy="204470"/>
          </a:xfrm>
        </p:grpSpPr>
        <p:sp>
          <p:nvSpPr>
            <p:cNvPr id="60" name="object 60"/>
            <p:cNvSpPr/>
            <p:nvPr/>
          </p:nvSpPr>
          <p:spPr>
            <a:xfrm>
              <a:off x="2151888" y="5155692"/>
              <a:ext cx="21590" cy="158750"/>
            </a:xfrm>
            <a:custGeom>
              <a:avLst/>
              <a:gdLst/>
              <a:ahLst/>
              <a:cxnLst/>
              <a:rect l="l" t="t" r="r" b="b"/>
              <a:pathLst>
                <a:path w="21589" h="158750">
                  <a:moveTo>
                    <a:pt x="16764" y="1524"/>
                  </a:moveTo>
                  <a:lnTo>
                    <a:pt x="3048" y="1524"/>
                  </a:lnTo>
                  <a:lnTo>
                    <a:pt x="4572" y="0"/>
                  </a:lnTo>
                  <a:lnTo>
                    <a:pt x="15240" y="0"/>
                  </a:lnTo>
                  <a:lnTo>
                    <a:pt x="16764" y="1524"/>
                  </a:lnTo>
                  <a:close/>
                </a:path>
                <a:path w="21589" h="158750">
                  <a:moveTo>
                    <a:pt x="18288" y="158496"/>
                  </a:moveTo>
                  <a:lnTo>
                    <a:pt x="1524" y="158496"/>
                  </a:lnTo>
                  <a:lnTo>
                    <a:pt x="0" y="156972"/>
                  </a:lnTo>
                  <a:lnTo>
                    <a:pt x="0" y="1524"/>
                  </a:lnTo>
                  <a:lnTo>
                    <a:pt x="19812" y="1524"/>
                  </a:lnTo>
                  <a:lnTo>
                    <a:pt x="19812" y="3048"/>
                  </a:lnTo>
                  <a:lnTo>
                    <a:pt x="21336" y="3048"/>
                  </a:lnTo>
                  <a:lnTo>
                    <a:pt x="21336" y="155448"/>
                  </a:lnTo>
                  <a:lnTo>
                    <a:pt x="19812" y="155448"/>
                  </a:lnTo>
                  <a:lnTo>
                    <a:pt x="19812" y="156972"/>
                  </a:lnTo>
                  <a:lnTo>
                    <a:pt x="18288" y="158496"/>
                  </a:lnTo>
                  <a:close/>
                </a:path>
              </a:pathLst>
            </a:custGeom>
            <a:solidFill>
              <a:srgbClr val="000000"/>
            </a:solidFill>
          </p:spPr>
          <p:txBody>
            <a:bodyPr wrap="square" lIns="0" tIns="0" rIns="0" bIns="0" rtlCol="0"/>
            <a:lstStyle/>
            <a:p>
              <a:endParaRPr sz="1588"/>
            </a:p>
          </p:txBody>
        </p:sp>
        <p:pic>
          <p:nvPicPr>
            <p:cNvPr id="61" name="object 61"/>
            <p:cNvPicPr/>
            <p:nvPr/>
          </p:nvPicPr>
          <p:blipFill>
            <a:blip r:embed="rId39" cstate="print"/>
            <a:stretch>
              <a:fillRect/>
            </a:stretch>
          </p:blipFill>
          <p:spPr>
            <a:xfrm>
              <a:off x="2211323" y="5193792"/>
              <a:ext cx="164592" cy="120396"/>
            </a:xfrm>
            <a:prstGeom prst="rect">
              <a:avLst/>
            </a:prstGeom>
          </p:spPr>
        </p:pic>
        <p:pic>
          <p:nvPicPr>
            <p:cNvPr id="62" name="object 62"/>
            <p:cNvPicPr/>
            <p:nvPr/>
          </p:nvPicPr>
          <p:blipFill>
            <a:blip r:embed="rId40" cstate="print"/>
            <a:stretch>
              <a:fillRect/>
            </a:stretch>
          </p:blipFill>
          <p:spPr>
            <a:xfrm>
              <a:off x="2403348" y="5193792"/>
              <a:ext cx="91440" cy="123444"/>
            </a:xfrm>
            <a:prstGeom prst="rect">
              <a:avLst/>
            </a:prstGeom>
          </p:spPr>
        </p:pic>
        <p:pic>
          <p:nvPicPr>
            <p:cNvPr id="63" name="object 63"/>
            <p:cNvPicPr/>
            <p:nvPr/>
          </p:nvPicPr>
          <p:blipFill>
            <a:blip r:embed="rId41" cstate="print"/>
            <a:stretch>
              <a:fillRect/>
            </a:stretch>
          </p:blipFill>
          <p:spPr>
            <a:xfrm>
              <a:off x="2519171" y="5193792"/>
              <a:ext cx="224028" cy="166115"/>
            </a:xfrm>
            <a:prstGeom prst="rect">
              <a:avLst/>
            </a:prstGeom>
          </p:spPr>
        </p:pic>
      </p:grpSp>
      <p:pic>
        <p:nvPicPr>
          <p:cNvPr id="64" name="object 64"/>
          <p:cNvPicPr/>
          <p:nvPr/>
        </p:nvPicPr>
        <p:blipFill>
          <a:blip r:embed="rId42" cstate="print"/>
          <a:stretch>
            <a:fillRect/>
          </a:stretch>
        </p:blipFill>
        <p:spPr>
          <a:xfrm>
            <a:off x="4149118" y="4545106"/>
            <a:ext cx="988106" cy="146573"/>
          </a:xfrm>
          <a:prstGeom prst="rect">
            <a:avLst/>
          </a:prstGeom>
        </p:spPr>
      </p:pic>
      <p:pic>
        <p:nvPicPr>
          <p:cNvPr id="65" name="object 65"/>
          <p:cNvPicPr/>
          <p:nvPr/>
        </p:nvPicPr>
        <p:blipFill>
          <a:blip r:embed="rId43" cstate="print"/>
          <a:stretch>
            <a:fillRect/>
          </a:stretch>
        </p:blipFill>
        <p:spPr>
          <a:xfrm>
            <a:off x="5656282" y="3239396"/>
            <a:ext cx="4567965" cy="1840901"/>
          </a:xfrm>
          <a:prstGeom prst="rect">
            <a:avLst/>
          </a:prstGeom>
        </p:spPr>
      </p:pic>
      <p:grpSp>
        <p:nvGrpSpPr>
          <p:cNvPr id="66" name="object 66"/>
          <p:cNvGrpSpPr/>
          <p:nvPr/>
        </p:nvGrpSpPr>
        <p:grpSpPr>
          <a:xfrm>
            <a:off x="9434905" y="1039457"/>
            <a:ext cx="226359" cy="142875"/>
            <a:chOff x="8813292" y="1178051"/>
            <a:chExt cx="256540" cy="161925"/>
          </a:xfrm>
        </p:grpSpPr>
        <p:pic>
          <p:nvPicPr>
            <p:cNvPr id="67" name="object 67"/>
            <p:cNvPicPr/>
            <p:nvPr/>
          </p:nvPicPr>
          <p:blipFill>
            <a:blip r:embed="rId44" cstate="print"/>
            <a:stretch>
              <a:fillRect/>
            </a:stretch>
          </p:blipFill>
          <p:spPr>
            <a:xfrm>
              <a:off x="8813292" y="1178051"/>
              <a:ext cx="99060" cy="161544"/>
            </a:xfrm>
            <a:prstGeom prst="rect">
              <a:avLst/>
            </a:prstGeom>
          </p:spPr>
        </p:pic>
        <p:pic>
          <p:nvPicPr>
            <p:cNvPr id="68" name="object 68"/>
            <p:cNvPicPr/>
            <p:nvPr/>
          </p:nvPicPr>
          <p:blipFill>
            <a:blip r:embed="rId45" cstate="print"/>
            <a:stretch>
              <a:fillRect/>
            </a:stretch>
          </p:blipFill>
          <p:spPr>
            <a:xfrm>
              <a:off x="8947404" y="1181099"/>
              <a:ext cx="121920" cy="158496"/>
            </a:xfrm>
            <a:prstGeom prst="rect">
              <a:avLst/>
            </a:prstGeom>
          </p:spPr>
        </p:pic>
      </p:grpSp>
      <p:grpSp>
        <p:nvGrpSpPr>
          <p:cNvPr id="69" name="object 69"/>
          <p:cNvGrpSpPr/>
          <p:nvPr/>
        </p:nvGrpSpPr>
        <p:grpSpPr>
          <a:xfrm>
            <a:off x="9738808" y="1038112"/>
            <a:ext cx="670112" cy="146797"/>
            <a:chOff x="9157716" y="1176527"/>
            <a:chExt cx="759460" cy="166370"/>
          </a:xfrm>
        </p:grpSpPr>
        <p:pic>
          <p:nvPicPr>
            <p:cNvPr id="70" name="object 70"/>
            <p:cNvPicPr/>
            <p:nvPr/>
          </p:nvPicPr>
          <p:blipFill>
            <a:blip r:embed="rId46" cstate="print"/>
            <a:stretch>
              <a:fillRect/>
            </a:stretch>
          </p:blipFill>
          <p:spPr>
            <a:xfrm>
              <a:off x="9157716" y="1181099"/>
              <a:ext cx="121920" cy="158496"/>
            </a:xfrm>
            <a:prstGeom prst="rect">
              <a:avLst/>
            </a:prstGeom>
          </p:spPr>
        </p:pic>
        <p:pic>
          <p:nvPicPr>
            <p:cNvPr id="71" name="object 71"/>
            <p:cNvPicPr/>
            <p:nvPr/>
          </p:nvPicPr>
          <p:blipFill>
            <a:blip r:embed="rId47" cstate="print"/>
            <a:stretch>
              <a:fillRect/>
            </a:stretch>
          </p:blipFill>
          <p:spPr>
            <a:xfrm>
              <a:off x="9302496" y="1219199"/>
              <a:ext cx="111252" cy="123444"/>
            </a:xfrm>
            <a:prstGeom prst="rect">
              <a:avLst/>
            </a:prstGeom>
          </p:spPr>
        </p:pic>
        <p:pic>
          <p:nvPicPr>
            <p:cNvPr id="72" name="object 72"/>
            <p:cNvPicPr/>
            <p:nvPr/>
          </p:nvPicPr>
          <p:blipFill>
            <a:blip r:embed="rId48" cstate="print"/>
            <a:stretch>
              <a:fillRect/>
            </a:stretch>
          </p:blipFill>
          <p:spPr>
            <a:xfrm>
              <a:off x="9442704" y="1219200"/>
              <a:ext cx="164592" cy="120396"/>
            </a:xfrm>
            <a:prstGeom prst="rect">
              <a:avLst/>
            </a:prstGeom>
          </p:spPr>
        </p:pic>
        <p:pic>
          <p:nvPicPr>
            <p:cNvPr id="73" name="object 73"/>
            <p:cNvPicPr/>
            <p:nvPr/>
          </p:nvPicPr>
          <p:blipFill>
            <a:blip r:embed="rId49" cstate="print"/>
            <a:stretch>
              <a:fillRect/>
            </a:stretch>
          </p:blipFill>
          <p:spPr>
            <a:xfrm>
              <a:off x="9634728" y="1219200"/>
              <a:ext cx="91440" cy="123444"/>
            </a:xfrm>
            <a:prstGeom prst="rect">
              <a:avLst/>
            </a:prstGeom>
          </p:spPr>
        </p:pic>
        <p:sp>
          <p:nvSpPr>
            <p:cNvPr id="74" name="object 74"/>
            <p:cNvSpPr/>
            <p:nvPr/>
          </p:nvSpPr>
          <p:spPr>
            <a:xfrm>
              <a:off x="9759696" y="1176527"/>
              <a:ext cx="24765" cy="163195"/>
            </a:xfrm>
            <a:custGeom>
              <a:avLst/>
              <a:gdLst/>
              <a:ahLst/>
              <a:cxnLst/>
              <a:rect l="l" t="t" r="r" b="b"/>
              <a:pathLst>
                <a:path w="24765" h="163194">
                  <a:moveTo>
                    <a:pt x="21336" y="161544"/>
                  </a:moveTo>
                  <a:lnTo>
                    <a:pt x="4572" y="161544"/>
                  </a:lnTo>
                  <a:lnTo>
                    <a:pt x="4572" y="160020"/>
                  </a:lnTo>
                  <a:lnTo>
                    <a:pt x="3048" y="160020"/>
                  </a:lnTo>
                  <a:lnTo>
                    <a:pt x="3048" y="47244"/>
                  </a:lnTo>
                  <a:lnTo>
                    <a:pt x="4572" y="47244"/>
                  </a:lnTo>
                  <a:lnTo>
                    <a:pt x="4572" y="45720"/>
                  </a:lnTo>
                  <a:lnTo>
                    <a:pt x="21336" y="45720"/>
                  </a:lnTo>
                  <a:lnTo>
                    <a:pt x="22860" y="47244"/>
                  </a:lnTo>
                  <a:lnTo>
                    <a:pt x="22860" y="160020"/>
                  </a:lnTo>
                  <a:lnTo>
                    <a:pt x="21336" y="161544"/>
                  </a:lnTo>
                  <a:close/>
                </a:path>
                <a:path w="24765" h="163194">
                  <a:moveTo>
                    <a:pt x="16764" y="163068"/>
                  </a:moveTo>
                  <a:lnTo>
                    <a:pt x="9144" y="163068"/>
                  </a:lnTo>
                  <a:lnTo>
                    <a:pt x="7620" y="161544"/>
                  </a:lnTo>
                  <a:lnTo>
                    <a:pt x="18288" y="161544"/>
                  </a:lnTo>
                  <a:lnTo>
                    <a:pt x="16764" y="163068"/>
                  </a:lnTo>
                  <a:close/>
                </a:path>
                <a:path w="24765" h="163194">
                  <a:moveTo>
                    <a:pt x="16764" y="24384"/>
                  </a:moveTo>
                  <a:lnTo>
                    <a:pt x="7620" y="24384"/>
                  </a:lnTo>
                  <a:lnTo>
                    <a:pt x="4572" y="22860"/>
                  </a:lnTo>
                  <a:lnTo>
                    <a:pt x="1524" y="19812"/>
                  </a:lnTo>
                  <a:lnTo>
                    <a:pt x="0" y="16764"/>
                  </a:lnTo>
                  <a:lnTo>
                    <a:pt x="0" y="7620"/>
                  </a:lnTo>
                  <a:lnTo>
                    <a:pt x="1524" y="3048"/>
                  </a:lnTo>
                  <a:lnTo>
                    <a:pt x="4572" y="0"/>
                  </a:lnTo>
                  <a:lnTo>
                    <a:pt x="19812" y="0"/>
                  </a:lnTo>
                  <a:lnTo>
                    <a:pt x="21336" y="1524"/>
                  </a:lnTo>
                  <a:lnTo>
                    <a:pt x="24384" y="3048"/>
                  </a:lnTo>
                  <a:lnTo>
                    <a:pt x="24384" y="19812"/>
                  </a:lnTo>
                  <a:lnTo>
                    <a:pt x="21336" y="21336"/>
                  </a:lnTo>
                  <a:lnTo>
                    <a:pt x="19812" y="22860"/>
                  </a:lnTo>
                  <a:lnTo>
                    <a:pt x="16764" y="24384"/>
                  </a:lnTo>
                  <a:close/>
                </a:path>
              </a:pathLst>
            </a:custGeom>
            <a:solidFill>
              <a:srgbClr val="000000"/>
            </a:solidFill>
          </p:spPr>
          <p:txBody>
            <a:bodyPr wrap="square" lIns="0" tIns="0" rIns="0" bIns="0" rtlCol="0"/>
            <a:lstStyle/>
            <a:p>
              <a:endParaRPr sz="1588"/>
            </a:p>
          </p:txBody>
        </p:sp>
        <p:pic>
          <p:nvPicPr>
            <p:cNvPr id="75" name="object 75"/>
            <p:cNvPicPr/>
            <p:nvPr/>
          </p:nvPicPr>
          <p:blipFill>
            <a:blip r:embed="rId50" cstate="print"/>
            <a:stretch>
              <a:fillRect/>
            </a:stretch>
          </p:blipFill>
          <p:spPr>
            <a:xfrm>
              <a:off x="9820656" y="1219199"/>
              <a:ext cx="96012" cy="120396"/>
            </a:xfrm>
            <a:prstGeom prst="rect">
              <a:avLst/>
            </a:prstGeom>
          </p:spPr>
        </p:pic>
      </p:grpSp>
      <p:sp>
        <p:nvSpPr>
          <p:cNvPr id="76" name="object 76"/>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77" name="object 77"/>
          <p:cNvPicPr/>
          <p:nvPr/>
        </p:nvPicPr>
        <p:blipFill>
          <a:blip r:embed="rId51" cstate="print"/>
          <a:stretch>
            <a:fillRect/>
          </a:stretch>
        </p:blipFill>
        <p:spPr>
          <a:xfrm>
            <a:off x="2341580" y="1549101"/>
            <a:ext cx="1211580" cy="231289"/>
          </a:xfrm>
          <a:prstGeom prst="rect">
            <a:avLst/>
          </a:prstGeom>
        </p:spPr>
      </p:pic>
      <p:grpSp>
        <p:nvGrpSpPr>
          <p:cNvPr id="78" name="object 78"/>
          <p:cNvGrpSpPr/>
          <p:nvPr/>
        </p:nvGrpSpPr>
        <p:grpSpPr>
          <a:xfrm>
            <a:off x="3671495" y="1550446"/>
            <a:ext cx="855568" cy="230281"/>
            <a:chOff x="2281428" y="1757172"/>
            <a:chExt cx="969644" cy="260985"/>
          </a:xfrm>
        </p:grpSpPr>
        <p:sp>
          <p:nvSpPr>
            <p:cNvPr id="79" name="object 79"/>
            <p:cNvSpPr/>
            <p:nvPr/>
          </p:nvSpPr>
          <p:spPr>
            <a:xfrm>
              <a:off x="2281428" y="1775460"/>
              <a:ext cx="277495" cy="239395"/>
            </a:xfrm>
            <a:custGeom>
              <a:avLst/>
              <a:gdLst/>
              <a:ahLst/>
              <a:cxnLst/>
              <a:rect l="l" t="t" r="r" b="b"/>
              <a:pathLst>
                <a:path w="277494" h="239394">
                  <a:moveTo>
                    <a:pt x="44196" y="236219"/>
                  </a:moveTo>
                  <a:lnTo>
                    <a:pt x="3048" y="236219"/>
                  </a:lnTo>
                  <a:lnTo>
                    <a:pt x="0" y="233171"/>
                  </a:lnTo>
                  <a:lnTo>
                    <a:pt x="0" y="12192"/>
                  </a:lnTo>
                  <a:lnTo>
                    <a:pt x="1524" y="7620"/>
                  </a:lnTo>
                  <a:lnTo>
                    <a:pt x="4572" y="4572"/>
                  </a:lnTo>
                  <a:lnTo>
                    <a:pt x="9144" y="1524"/>
                  </a:lnTo>
                  <a:lnTo>
                    <a:pt x="13716" y="0"/>
                  </a:lnTo>
                  <a:lnTo>
                    <a:pt x="60960" y="0"/>
                  </a:lnTo>
                  <a:lnTo>
                    <a:pt x="64008" y="1524"/>
                  </a:lnTo>
                  <a:lnTo>
                    <a:pt x="68580" y="1524"/>
                  </a:lnTo>
                  <a:lnTo>
                    <a:pt x="71628" y="3048"/>
                  </a:lnTo>
                  <a:lnTo>
                    <a:pt x="74676" y="6096"/>
                  </a:lnTo>
                  <a:lnTo>
                    <a:pt x="77724" y="7620"/>
                  </a:lnTo>
                  <a:lnTo>
                    <a:pt x="80772" y="10668"/>
                  </a:lnTo>
                  <a:lnTo>
                    <a:pt x="82296" y="13716"/>
                  </a:lnTo>
                  <a:lnTo>
                    <a:pt x="83820" y="18288"/>
                  </a:lnTo>
                  <a:lnTo>
                    <a:pt x="86868" y="21336"/>
                  </a:lnTo>
                  <a:lnTo>
                    <a:pt x="88392" y="27432"/>
                  </a:lnTo>
                  <a:lnTo>
                    <a:pt x="92177" y="38100"/>
                  </a:lnTo>
                  <a:lnTo>
                    <a:pt x="45720" y="38100"/>
                  </a:lnTo>
                  <a:lnTo>
                    <a:pt x="45720" y="234695"/>
                  </a:lnTo>
                  <a:lnTo>
                    <a:pt x="44196" y="236219"/>
                  </a:lnTo>
                  <a:close/>
                </a:path>
                <a:path w="277494" h="239394">
                  <a:moveTo>
                    <a:pt x="266700" y="1524"/>
                  </a:moveTo>
                  <a:lnTo>
                    <a:pt x="214884" y="1524"/>
                  </a:lnTo>
                  <a:lnTo>
                    <a:pt x="217932" y="0"/>
                  </a:lnTo>
                  <a:lnTo>
                    <a:pt x="265176" y="0"/>
                  </a:lnTo>
                  <a:lnTo>
                    <a:pt x="266700" y="1524"/>
                  </a:lnTo>
                  <a:close/>
                </a:path>
                <a:path w="277494" h="239394">
                  <a:moveTo>
                    <a:pt x="185208" y="169164"/>
                  </a:moveTo>
                  <a:lnTo>
                    <a:pt x="140208" y="169164"/>
                  </a:lnTo>
                  <a:lnTo>
                    <a:pt x="193548" y="27432"/>
                  </a:lnTo>
                  <a:lnTo>
                    <a:pt x="198120" y="13716"/>
                  </a:lnTo>
                  <a:lnTo>
                    <a:pt x="201168" y="10668"/>
                  </a:lnTo>
                  <a:lnTo>
                    <a:pt x="202692" y="7620"/>
                  </a:lnTo>
                  <a:lnTo>
                    <a:pt x="205740" y="6096"/>
                  </a:lnTo>
                  <a:lnTo>
                    <a:pt x="207264" y="3048"/>
                  </a:lnTo>
                  <a:lnTo>
                    <a:pt x="210312" y="1524"/>
                  </a:lnTo>
                  <a:lnTo>
                    <a:pt x="269748" y="1524"/>
                  </a:lnTo>
                  <a:lnTo>
                    <a:pt x="275844" y="7620"/>
                  </a:lnTo>
                  <a:lnTo>
                    <a:pt x="275844" y="10668"/>
                  </a:lnTo>
                  <a:lnTo>
                    <a:pt x="277368" y="13716"/>
                  </a:lnTo>
                  <a:lnTo>
                    <a:pt x="277368" y="38100"/>
                  </a:lnTo>
                  <a:lnTo>
                    <a:pt x="231648" y="38100"/>
                  </a:lnTo>
                  <a:lnTo>
                    <a:pt x="185208" y="169164"/>
                  </a:lnTo>
                  <a:close/>
                </a:path>
                <a:path w="277494" h="239394">
                  <a:moveTo>
                    <a:pt x="158496" y="236219"/>
                  </a:moveTo>
                  <a:lnTo>
                    <a:pt x="117348" y="236219"/>
                  </a:lnTo>
                  <a:lnTo>
                    <a:pt x="112776" y="231648"/>
                  </a:lnTo>
                  <a:lnTo>
                    <a:pt x="45720" y="38100"/>
                  </a:lnTo>
                  <a:lnTo>
                    <a:pt x="92177" y="38100"/>
                  </a:lnTo>
                  <a:lnTo>
                    <a:pt x="138684" y="169164"/>
                  </a:lnTo>
                  <a:lnTo>
                    <a:pt x="185208" y="169164"/>
                  </a:lnTo>
                  <a:lnTo>
                    <a:pt x="163068" y="231648"/>
                  </a:lnTo>
                  <a:lnTo>
                    <a:pt x="158496" y="236219"/>
                  </a:lnTo>
                  <a:close/>
                </a:path>
                <a:path w="277494" h="239394">
                  <a:moveTo>
                    <a:pt x="274320" y="236219"/>
                  </a:moveTo>
                  <a:lnTo>
                    <a:pt x="233172" y="236219"/>
                  </a:lnTo>
                  <a:lnTo>
                    <a:pt x="233172" y="234695"/>
                  </a:lnTo>
                  <a:lnTo>
                    <a:pt x="231648" y="233171"/>
                  </a:lnTo>
                  <a:lnTo>
                    <a:pt x="231648" y="38100"/>
                  </a:lnTo>
                  <a:lnTo>
                    <a:pt x="277368" y="38100"/>
                  </a:lnTo>
                  <a:lnTo>
                    <a:pt x="277368" y="234695"/>
                  </a:lnTo>
                  <a:lnTo>
                    <a:pt x="275844" y="234695"/>
                  </a:lnTo>
                  <a:lnTo>
                    <a:pt x="274320" y="236219"/>
                  </a:lnTo>
                  <a:close/>
                </a:path>
                <a:path w="277494" h="239394">
                  <a:moveTo>
                    <a:pt x="39624" y="237744"/>
                  </a:moveTo>
                  <a:lnTo>
                    <a:pt x="6096" y="237744"/>
                  </a:lnTo>
                  <a:lnTo>
                    <a:pt x="4572" y="236219"/>
                  </a:lnTo>
                  <a:lnTo>
                    <a:pt x="41148" y="236219"/>
                  </a:lnTo>
                  <a:lnTo>
                    <a:pt x="39624" y="237744"/>
                  </a:lnTo>
                  <a:close/>
                </a:path>
                <a:path w="277494" h="239394">
                  <a:moveTo>
                    <a:pt x="155448" y="237744"/>
                  </a:moveTo>
                  <a:lnTo>
                    <a:pt x="121920" y="237744"/>
                  </a:lnTo>
                  <a:lnTo>
                    <a:pt x="120396" y="236219"/>
                  </a:lnTo>
                  <a:lnTo>
                    <a:pt x="156972" y="236219"/>
                  </a:lnTo>
                  <a:lnTo>
                    <a:pt x="155448" y="237744"/>
                  </a:lnTo>
                  <a:close/>
                </a:path>
                <a:path w="277494" h="239394">
                  <a:moveTo>
                    <a:pt x="271272" y="237744"/>
                  </a:moveTo>
                  <a:lnTo>
                    <a:pt x="237744" y="237744"/>
                  </a:lnTo>
                  <a:lnTo>
                    <a:pt x="236220" y="236219"/>
                  </a:lnTo>
                  <a:lnTo>
                    <a:pt x="272796" y="236219"/>
                  </a:lnTo>
                  <a:lnTo>
                    <a:pt x="271272" y="237744"/>
                  </a:lnTo>
                  <a:close/>
                </a:path>
                <a:path w="277494" h="239394">
                  <a:moveTo>
                    <a:pt x="32004" y="239268"/>
                  </a:moveTo>
                  <a:lnTo>
                    <a:pt x="15240" y="239268"/>
                  </a:lnTo>
                  <a:lnTo>
                    <a:pt x="12192" y="237744"/>
                  </a:lnTo>
                  <a:lnTo>
                    <a:pt x="33528" y="237744"/>
                  </a:lnTo>
                  <a:lnTo>
                    <a:pt x="32004" y="239268"/>
                  </a:lnTo>
                  <a:close/>
                </a:path>
                <a:path w="277494" h="239394">
                  <a:moveTo>
                    <a:pt x="147828" y="239268"/>
                  </a:moveTo>
                  <a:lnTo>
                    <a:pt x="129540" y="239268"/>
                  </a:lnTo>
                  <a:lnTo>
                    <a:pt x="126492" y="237744"/>
                  </a:lnTo>
                  <a:lnTo>
                    <a:pt x="150876" y="237744"/>
                  </a:lnTo>
                  <a:lnTo>
                    <a:pt x="147828" y="239268"/>
                  </a:lnTo>
                  <a:close/>
                </a:path>
                <a:path w="277494" h="239394">
                  <a:moveTo>
                    <a:pt x="263652" y="239268"/>
                  </a:moveTo>
                  <a:lnTo>
                    <a:pt x="246888" y="239268"/>
                  </a:lnTo>
                  <a:lnTo>
                    <a:pt x="243840" y="237744"/>
                  </a:lnTo>
                  <a:lnTo>
                    <a:pt x="266700" y="237744"/>
                  </a:lnTo>
                  <a:lnTo>
                    <a:pt x="263652" y="239268"/>
                  </a:lnTo>
                  <a:close/>
                </a:path>
              </a:pathLst>
            </a:custGeom>
            <a:solidFill>
              <a:srgbClr val="000000"/>
            </a:solidFill>
          </p:spPr>
          <p:txBody>
            <a:bodyPr wrap="square" lIns="0" tIns="0" rIns="0" bIns="0" rtlCol="0"/>
            <a:lstStyle/>
            <a:p>
              <a:endParaRPr sz="1588"/>
            </a:p>
          </p:txBody>
        </p:sp>
        <p:pic>
          <p:nvPicPr>
            <p:cNvPr id="80" name="object 80"/>
            <p:cNvPicPr/>
            <p:nvPr/>
          </p:nvPicPr>
          <p:blipFill>
            <a:blip r:embed="rId52" cstate="print"/>
            <a:stretch>
              <a:fillRect/>
            </a:stretch>
          </p:blipFill>
          <p:spPr>
            <a:xfrm>
              <a:off x="2600029" y="1831847"/>
              <a:ext cx="175080" cy="185928"/>
            </a:xfrm>
            <a:prstGeom prst="rect">
              <a:avLst/>
            </a:prstGeom>
          </p:spPr>
        </p:pic>
        <p:sp>
          <p:nvSpPr>
            <p:cNvPr id="81" name="object 81"/>
            <p:cNvSpPr/>
            <p:nvPr/>
          </p:nvSpPr>
          <p:spPr>
            <a:xfrm>
              <a:off x="2802635" y="1757172"/>
              <a:ext cx="165100" cy="260985"/>
            </a:xfrm>
            <a:custGeom>
              <a:avLst/>
              <a:gdLst/>
              <a:ahLst/>
              <a:cxnLst/>
              <a:rect l="l" t="t" r="r" b="b"/>
              <a:pathLst>
                <a:path w="165100" h="260985">
                  <a:moveTo>
                    <a:pt x="158496" y="1524"/>
                  </a:moveTo>
                  <a:lnTo>
                    <a:pt x="124968" y="1524"/>
                  </a:lnTo>
                  <a:lnTo>
                    <a:pt x="128016" y="0"/>
                  </a:lnTo>
                  <a:lnTo>
                    <a:pt x="155448" y="0"/>
                  </a:lnTo>
                  <a:lnTo>
                    <a:pt x="158496" y="1524"/>
                  </a:lnTo>
                  <a:close/>
                </a:path>
                <a:path w="165100" h="260985">
                  <a:moveTo>
                    <a:pt x="161544" y="3048"/>
                  </a:moveTo>
                  <a:lnTo>
                    <a:pt x="121920" y="3048"/>
                  </a:lnTo>
                  <a:lnTo>
                    <a:pt x="123444" y="1524"/>
                  </a:lnTo>
                  <a:lnTo>
                    <a:pt x="160020" y="1524"/>
                  </a:lnTo>
                  <a:lnTo>
                    <a:pt x="161544" y="3048"/>
                  </a:lnTo>
                  <a:close/>
                </a:path>
                <a:path w="165100" h="260985">
                  <a:moveTo>
                    <a:pt x="163068" y="4572"/>
                  </a:moveTo>
                  <a:lnTo>
                    <a:pt x="120396" y="4572"/>
                  </a:lnTo>
                  <a:lnTo>
                    <a:pt x="120396" y="3048"/>
                  </a:lnTo>
                  <a:lnTo>
                    <a:pt x="163068" y="3048"/>
                  </a:lnTo>
                  <a:lnTo>
                    <a:pt x="163068" y="4572"/>
                  </a:lnTo>
                  <a:close/>
                </a:path>
                <a:path w="165100" h="260985">
                  <a:moveTo>
                    <a:pt x="164592" y="96012"/>
                  </a:moveTo>
                  <a:lnTo>
                    <a:pt x="118872" y="96012"/>
                  </a:lnTo>
                  <a:lnTo>
                    <a:pt x="118872" y="4572"/>
                  </a:lnTo>
                  <a:lnTo>
                    <a:pt x="164592" y="4572"/>
                  </a:lnTo>
                  <a:lnTo>
                    <a:pt x="164592" y="96012"/>
                  </a:lnTo>
                  <a:close/>
                </a:path>
                <a:path w="165100" h="260985">
                  <a:moveTo>
                    <a:pt x="68580" y="260603"/>
                  </a:moveTo>
                  <a:lnTo>
                    <a:pt x="30241" y="249031"/>
                  </a:lnTo>
                  <a:lnTo>
                    <a:pt x="5595" y="212169"/>
                  </a:lnTo>
                  <a:lnTo>
                    <a:pt x="381" y="179832"/>
                  </a:lnTo>
                  <a:lnTo>
                    <a:pt x="261" y="178284"/>
                  </a:lnTo>
                  <a:lnTo>
                    <a:pt x="2571" y="138945"/>
                  </a:lnTo>
                  <a:lnTo>
                    <a:pt x="7035" y="121920"/>
                  </a:lnTo>
                  <a:lnTo>
                    <a:pt x="7143" y="121586"/>
                  </a:lnTo>
                  <a:lnTo>
                    <a:pt x="28575" y="88963"/>
                  </a:lnTo>
                  <a:lnTo>
                    <a:pt x="71628" y="74676"/>
                  </a:lnTo>
                  <a:lnTo>
                    <a:pt x="80772" y="74676"/>
                  </a:lnTo>
                  <a:lnTo>
                    <a:pt x="118872" y="96012"/>
                  </a:lnTo>
                  <a:lnTo>
                    <a:pt x="164592" y="96012"/>
                  </a:lnTo>
                  <a:lnTo>
                    <a:pt x="164592" y="114300"/>
                  </a:lnTo>
                  <a:lnTo>
                    <a:pt x="74676" y="114300"/>
                  </a:lnTo>
                  <a:lnTo>
                    <a:pt x="70104" y="115824"/>
                  </a:lnTo>
                  <a:lnTo>
                    <a:pt x="60960" y="121920"/>
                  </a:lnTo>
                  <a:lnTo>
                    <a:pt x="57912" y="124968"/>
                  </a:lnTo>
                  <a:lnTo>
                    <a:pt x="54864" y="131064"/>
                  </a:lnTo>
                  <a:lnTo>
                    <a:pt x="51816" y="135636"/>
                  </a:lnTo>
                  <a:lnTo>
                    <a:pt x="47244" y="153924"/>
                  </a:lnTo>
                  <a:lnTo>
                    <a:pt x="47244" y="179832"/>
                  </a:lnTo>
                  <a:lnTo>
                    <a:pt x="48768" y="185927"/>
                  </a:lnTo>
                  <a:lnTo>
                    <a:pt x="50292" y="193548"/>
                  </a:lnTo>
                  <a:lnTo>
                    <a:pt x="51816" y="198120"/>
                  </a:lnTo>
                  <a:lnTo>
                    <a:pt x="54864" y="204215"/>
                  </a:lnTo>
                  <a:lnTo>
                    <a:pt x="56388" y="208788"/>
                  </a:lnTo>
                  <a:lnTo>
                    <a:pt x="59436" y="213360"/>
                  </a:lnTo>
                  <a:lnTo>
                    <a:pt x="68580" y="219456"/>
                  </a:lnTo>
                  <a:lnTo>
                    <a:pt x="73152" y="220980"/>
                  </a:lnTo>
                  <a:lnTo>
                    <a:pt x="164592" y="220980"/>
                  </a:lnTo>
                  <a:lnTo>
                    <a:pt x="164592" y="231648"/>
                  </a:lnTo>
                  <a:lnTo>
                    <a:pt x="124968" y="231648"/>
                  </a:lnTo>
                  <a:lnTo>
                    <a:pt x="118991" y="237982"/>
                  </a:lnTo>
                  <a:lnTo>
                    <a:pt x="112585" y="243459"/>
                  </a:lnTo>
                  <a:lnTo>
                    <a:pt x="76557" y="260056"/>
                  </a:lnTo>
                  <a:lnTo>
                    <a:pt x="68580" y="260603"/>
                  </a:lnTo>
                  <a:close/>
                </a:path>
                <a:path w="165100" h="260985">
                  <a:moveTo>
                    <a:pt x="164592" y="220980"/>
                  </a:moveTo>
                  <a:lnTo>
                    <a:pt x="83820" y="220980"/>
                  </a:lnTo>
                  <a:lnTo>
                    <a:pt x="86868" y="219456"/>
                  </a:lnTo>
                  <a:lnTo>
                    <a:pt x="89916" y="219456"/>
                  </a:lnTo>
                  <a:lnTo>
                    <a:pt x="102108" y="213360"/>
                  </a:lnTo>
                  <a:lnTo>
                    <a:pt x="108204" y="207263"/>
                  </a:lnTo>
                  <a:lnTo>
                    <a:pt x="111252" y="202692"/>
                  </a:lnTo>
                  <a:lnTo>
                    <a:pt x="114300" y="199644"/>
                  </a:lnTo>
                  <a:lnTo>
                    <a:pt x="118872" y="193548"/>
                  </a:lnTo>
                  <a:lnTo>
                    <a:pt x="118872" y="140208"/>
                  </a:lnTo>
                  <a:lnTo>
                    <a:pt x="86868" y="114300"/>
                  </a:lnTo>
                  <a:lnTo>
                    <a:pt x="164592" y="114300"/>
                  </a:lnTo>
                  <a:lnTo>
                    <a:pt x="164592" y="220980"/>
                  </a:lnTo>
                  <a:close/>
                </a:path>
                <a:path w="165100" h="260985">
                  <a:moveTo>
                    <a:pt x="160020" y="256032"/>
                  </a:moveTo>
                  <a:lnTo>
                    <a:pt x="129540" y="256032"/>
                  </a:lnTo>
                  <a:lnTo>
                    <a:pt x="124968" y="251460"/>
                  </a:lnTo>
                  <a:lnTo>
                    <a:pt x="124968" y="231648"/>
                  </a:lnTo>
                  <a:lnTo>
                    <a:pt x="164592" y="231648"/>
                  </a:lnTo>
                  <a:lnTo>
                    <a:pt x="164592" y="252984"/>
                  </a:lnTo>
                  <a:lnTo>
                    <a:pt x="163068" y="252984"/>
                  </a:lnTo>
                  <a:lnTo>
                    <a:pt x="163068" y="254508"/>
                  </a:lnTo>
                  <a:lnTo>
                    <a:pt x="161544" y="254508"/>
                  </a:lnTo>
                  <a:lnTo>
                    <a:pt x="160020" y="256032"/>
                  </a:lnTo>
                  <a:close/>
                </a:path>
                <a:path w="165100" h="260985">
                  <a:moveTo>
                    <a:pt x="153924" y="257556"/>
                  </a:moveTo>
                  <a:lnTo>
                    <a:pt x="135636" y="257556"/>
                  </a:lnTo>
                  <a:lnTo>
                    <a:pt x="134112" y="256032"/>
                  </a:lnTo>
                  <a:lnTo>
                    <a:pt x="156972" y="256032"/>
                  </a:lnTo>
                  <a:lnTo>
                    <a:pt x="153924" y="257556"/>
                  </a:lnTo>
                  <a:close/>
                </a:path>
              </a:pathLst>
            </a:custGeom>
            <a:solidFill>
              <a:srgbClr val="000000"/>
            </a:solidFill>
          </p:spPr>
          <p:txBody>
            <a:bodyPr wrap="square" lIns="0" tIns="0" rIns="0" bIns="0" rtlCol="0"/>
            <a:lstStyle/>
            <a:p>
              <a:endParaRPr sz="1588"/>
            </a:p>
          </p:txBody>
        </p:sp>
        <p:pic>
          <p:nvPicPr>
            <p:cNvPr id="82" name="object 82"/>
            <p:cNvPicPr/>
            <p:nvPr/>
          </p:nvPicPr>
          <p:blipFill>
            <a:blip r:embed="rId53" cstate="print"/>
            <a:stretch>
              <a:fillRect/>
            </a:stretch>
          </p:blipFill>
          <p:spPr>
            <a:xfrm>
              <a:off x="3005328" y="1831848"/>
              <a:ext cx="161543" cy="185928"/>
            </a:xfrm>
            <a:prstGeom prst="rect">
              <a:avLst/>
            </a:prstGeom>
          </p:spPr>
        </p:pic>
        <p:sp>
          <p:nvSpPr>
            <p:cNvPr id="83" name="object 83"/>
            <p:cNvSpPr/>
            <p:nvPr/>
          </p:nvSpPr>
          <p:spPr>
            <a:xfrm>
              <a:off x="3204972" y="1757172"/>
              <a:ext cx="45720" cy="257810"/>
            </a:xfrm>
            <a:custGeom>
              <a:avLst/>
              <a:gdLst/>
              <a:ahLst/>
              <a:cxnLst/>
              <a:rect l="l" t="t" r="r" b="b"/>
              <a:pathLst>
                <a:path w="45719" h="257810">
                  <a:moveTo>
                    <a:pt x="39624" y="1524"/>
                  </a:moveTo>
                  <a:lnTo>
                    <a:pt x="6096" y="1524"/>
                  </a:lnTo>
                  <a:lnTo>
                    <a:pt x="9144" y="0"/>
                  </a:lnTo>
                  <a:lnTo>
                    <a:pt x="36576" y="0"/>
                  </a:lnTo>
                  <a:lnTo>
                    <a:pt x="39624" y="1524"/>
                  </a:lnTo>
                  <a:close/>
                </a:path>
                <a:path w="45719" h="257810">
                  <a:moveTo>
                    <a:pt x="42672" y="3048"/>
                  </a:moveTo>
                  <a:lnTo>
                    <a:pt x="3048" y="3048"/>
                  </a:lnTo>
                  <a:lnTo>
                    <a:pt x="4572" y="1524"/>
                  </a:lnTo>
                  <a:lnTo>
                    <a:pt x="41148" y="1524"/>
                  </a:lnTo>
                  <a:lnTo>
                    <a:pt x="42672" y="3048"/>
                  </a:lnTo>
                  <a:close/>
                </a:path>
                <a:path w="45719" h="257810">
                  <a:moveTo>
                    <a:pt x="44196" y="4572"/>
                  </a:moveTo>
                  <a:lnTo>
                    <a:pt x="1524" y="4572"/>
                  </a:lnTo>
                  <a:lnTo>
                    <a:pt x="1524" y="3048"/>
                  </a:lnTo>
                  <a:lnTo>
                    <a:pt x="44196" y="3048"/>
                  </a:lnTo>
                  <a:lnTo>
                    <a:pt x="44196" y="4572"/>
                  </a:lnTo>
                  <a:close/>
                </a:path>
                <a:path w="45719" h="257810">
                  <a:moveTo>
                    <a:pt x="44196" y="254508"/>
                  </a:moveTo>
                  <a:lnTo>
                    <a:pt x="1524" y="254508"/>
                  </a:lnTo>
                  <a:lnTo>
                    <a:pt x="1524" y="252984"/>
                  </a:lnTo>
                  <a:lnTo>
                    <a:pt x="0" y="251460"/>
                  </a:lnTo>
                  <a:lnTo>
                    <a:pt x="0" y="4572"/>
                  </a:lnTo>
                  <a:lnTo>
                    <a:pt x="45720" y="4572"/>
                  </a:lnTo>
                  <a:lnTo>
                    <a:pt x="45720" y="251460"/>
                  </a:lnTo>
                  <a:lnTo>
                    <a:pt x="44196" y="252984"/>
                  </a:lnTo>
                  <a:lnTo>
                    <a:pt x="44196" y="254508"/>
                  </a:lnTo>
                  <a:close/>
                </a:path>
                <a:path w="45719" h="257810">
                  <a:moveTo>
                    <a:pt x="41148" y="256032"/>
                  </a:moveTo>
                  <a:lnTo>
                    <a:pt x="4572" y="256032"/>
                  </a:lnTo>
                  <a:lnTo>
                    <a:pt x="3048" y="254508"/>
                  </a:lnTo>
                  <a:lnTo>
                    <a:pt x="42672" y="254508"/>
                  </a:lnTo>
                  <a:lnTo>
                    <a:pt x="41148" y="256032"/>
                  </a:lnTo>
                  <a:close/>
                </a:path>
                <a:path w="45719" h="257810">
                  <a:moveTo>
                    <a:pt x="30480" y="257556"/>
                  </a:moveTo>
                  <a:lnTo>
                    <a:pt x="13716" y="257556"/>
                  </a:lnTo>
                  <a:lnTo>
                    <a:pt x="12192" y="256032"/>
                  </a:lnTo>
                  <a:lnTo>
                    <a:pt x="33528" y="256032"/>
                  </a:lnTo>
                  <a:lnTo>
                    <a:pt x="30480" y="257556"/>
                  </a:lnTo>
                  <a:close/>
                </a:path>
              </a:pathLst>
            </a:custGeom>
            <a:solidFill>
              <a:srgbClr val="000000"/>
            </a:solidFill>
          </p:spPr>
          <p:txBody>
            <a:bodyPr wrap="square" lIns="0" tIns="0" rIns="0" bIns="0" rtlCol="0"/>
            <a:lstStyle/>
            <a:p>
              <a:endParaRPr sz="1588"/>
            </a:p>
          </p:txBody>
        </p:sp>
      </p:grpSp>
      <p:sp>
        <p:nvSpPr>
          <p:cNvPr id="84" name="object 84"/>
          <p:cNvSpPr/>
          <p:nvPr/>
        </p:nvSpPr>
        <p:spPr>
          <a:xfrm>
            <a:off x="4627581" y="1549102"/>
            <a:ext cx="103654" cy="228599"/>
          </a:xfrm>
          <a:custGeom>
            <a:avLst/>
            <a:gdLst/>
            <a:ahLst/>
            <a:cxnLst/>
            <a:rect l="l" t="t" r="r" b="b"/>
            <a:pathLst>
              <a:path w="117475" h="259080">
                <a:moveTo>
                  <a:pt x="73152" y="80772"/>
                </a:moveTo>
                <a:lnTo>
                  <a:pt x="27432" y="80772"/>
                </a:lnTo>
                <a:lnTo>
                  <a:pt x="27479" y="58435"/>
                </a:lnTo>
                <a:lnTo>
                  <a:pt x="27763" y="51816"/>
                </a:lnTo>
                <a:lnTo>
                  <a:pt x="27813" y="50673"/>
                </a:lnTo>
                <a:lnTo>
                  <a:pt x="28717" y="43481"/>
                </a:lnTo>
                <a:lnTo>
                  <a:pt x="30480" y="36576"/>
                </a:lnTo>
                <a:lnTo>
                  <a:pt x="32004" y="28956"/>
                </a:lnTo>
                <a:lnTo>
                  <a:pt x="36576" y="21336"/>
                </a:lnTo>
                <a:lnTo>
                  <a:pt x="41148" y="16764"/>
                </a:lnTo>
                <a:lnTo>
                  <a:pt x="45720" y="10668"/>
                </a:lnTo>
                <a:lnTo>
                  <a:pt x="51816" y="6096"/>
                </a:lnTo>
                <a:lnTo>
                  <a:pt x="59436" y="4572"/>
                </a:lnTo>
                <a:lnTo>
                  <a:pt x="65532" y="1524"/>
                </a:lnTo>
                <a:lnTo>
                  <a:pt x="74676" y="0"/>
                </a:lnTo>
                <a:lnTo>
                  <a:pt x="94488" y="0"/>
                </a:lnTo>
                <a:lnTo>
                  <a:pt x="97536" y="1524"/>
                </a:lnTo>
                <a:lnTo>
                  <a:pt x="102108" y="1524"/>
                </a:lnTo>
                <a:lnTo>
                  <a:pt x="105156" y="3048"/>
                </a:lnTo>
                <a:lnTo>
                  <a:pt x="108204" y="3048"/>
                </a:lnTo>
                <a:lnTo>
                  <a:pt x="111252" y="4572"/>
                </a:lnTo>
                <a:lnTo>
                  <a:pt x="112776" y="4572"/>
                </a:lnTo>
                <a:lnTo>
                  <a:pt x="112776" y="6096"/>
                </a:lnTo>
                <a:lnTo>
                  <a:pt x="114300" y="6096"/>
                </a:lnTo>
                <a:lnTo>
                  <a:pt x="114300" y="7620"/>
                </a:lnTo>
                <a:lnTo>
                  <a:pt x="115824" y="9144"/>
                </a:lnTo>
                <a:lnTo>
                  <a:pt x="115824" y="15240"/>
                </a:lnTo>
                <a:lnTo>
                  <a:pt x="117348" y="16764"/>
                </a:lnTo>
                <a:lnTo>
                  <a:pt x="117348" y="30480"/>
                </a:lnTo>
                <a:lnTo>
                  <a:pt x="115824" y="32004"/>
                </a:lnTo>
                <a:lnTo>
                  <a:pt x="115824" y="36576"/>
                </a:lnTo>
                <a:lnTo>
                  <a:pt x="85344" y="36576"/>
                </a:lnTo>
                <a:lnTo>
                  <a:pt x="83820" y="38100"/>
                </a:lnTo>
                <a:lnTo>
                  <a:pt x="80772" y="38100"/>
                </a:lnTo>
                <a:lnTo>
                  <a:pt x="79248" y="41148"/>
                </a:lnTo>
                <a:lnTo>
                  <a:pt x="77724" y="42672"/>
                </a:lnTo>
                <a:lnTo>
                  <a:pt x="73152" y="51816"/>
                </a:lnTo>
                <a:lnTo>
                  <a:pt x="73152" y="80772"/>
                </a:lnTo>
                <a:close/>
              </a:path>
              <a:path w="117475" h="259080">
                <a:moveTo>
                  <a:pt x="114300" y="39624"/>
                </a:moveTo>
                <a:lnTo>
                  <a:pt x="108204" y="39624"/>
                </a:lnTo>
                <a:lnTo>
                  <a:pt x="106680" y="38100"/>
                </a:lnTo>
                <a:lnTo>
                  <a:pt x="103632" y="38100"/>
                </a:lnTo>
                <a:lnTo>
                  <a:pt x="102108" y="36576"/>
                </a:lnTo>
                <a:lnTo>
                  <a:pt x="115824" y="36576"/>
                </a:lnTo>
                <a:lnTo>
                  <a:pt x="114300" y="38100"/>
                </a:lnTo>
                <a:lnTo>
                  <a:pt x="114300" y="39624"/>
                </a:lnTo>
                <a:close/>
              </a:path>
              <a:path w="117475" h="259080">
                <a:moveTo>
                  <a:pt x="105156" y="118872"/>
                </a:moveTo>
                <a:lnTo>
                  <a:pt x="4572" y="118872"/>
                </a:lnTo>
                <a:lnTo>
                  <a:pt x="3048" y="117348"/>
                </a:lnTo>
                <a:lnTo>
                  <a:pt x="0" y="111252"/>
                </a:lnTo>
                <a:lnTo>
                  <a:pt x="0" y="85344"/>
                </a:lnTo>
                <a:lnTo>
                  <a:pt x="1524" y="83820"/>
                </a:lnTo>
                <a:lnTo>
                  <a:pt x="1524" y="82296"/>
                </a:lnTo>
                <a:lnTo>
                  <a:pt x="3048" y="82296"/>
                </a:lnTo>
                <a:lnTo>
                  <a:pt x="3048" y="80772"/>
                </a:lnTo>
                <a:lnTo>
                  <a:pt x="105156" y="80772"/>
                </a:lnTo>
                <a:lnTo>
                  <a:pt x="108204" y="83820"/>
                </a:lnTo>
                <a:lnTo>
                  <a:pt x="108204" y="89916"/>
                </a:lnTo>
                <a:lnTo>
                  <a:pt x="109728" y="92964"/>
                </a:lnTo>
                <a:lnTo>
                  <a:pt x="109728" y="106680"/>
                </a:lnTo>
                <a:lnTo>
                  <a:pt x="108204" y="111252"/>
                </a:lnTo>
                <a:lnTo>
                  <a:pt x="108204" y="114300"/>
                </a:lnTo>
                <a:lnTo>
                  <a:pt x="106680" y="117348"/>
                </a:lnTo>
                <a:lnTo>
                  <a:pt x="105156" y="118872"/>
                </a:lnTo>
                <a:close/>
              </a:path>
              <a:path w="117475" h="259080">
                <a:moveTo>
                  <a:pt x="68580" y="257556"/>
                </a:moveTo>
                <a:lnTo>
                  <a:pt x="32004" y="257556"/>
                </a:lnTo>
                <a:lnTo>
                  <a:pt x="30480" y="256032"/>
                </a:lnTo>
                <a:lnTo>
                  <a:pt x="28956" y="256032"/>
                </a:lnTo>
                <a:lnTo>
                  <a:pt x="27432" y="254508"/>
                </a:lnTo>
                <a:lnTo>
                  <a:pt x="27432" y="118872"/>
                </a:lnTo>
                <a:lnTo>
                  <a:pt x="73152" y="118872"/>
                </a:lnTo>
                <a:lnTo>
                  <a:pt x="73152" y="252983"/>
                </a:lnTo>
                <a:lnTo>
                  <a:pt x="71628" y="252983"/>
                </a:lnTo>
                <a:lnTo>
                  <a:pt x="71628" y="254508"/>
                </a:lnTo>
                <a:lnTo>
                  <a:pt x="68580" y="257556"/>
                </a:lnTo>
                <a:close/>
              </a:path>
              <a:path w="117475" h="259080">
                <a:moveTo>
                  <a:pt x="57912" y="259080"/>
                </a:moveTo>
                <a:lnTo>
                  <a:pt x="41148" y="259080"/>
                </a:lnTo>
                <a:lnTo>
                  <a:pt x="38100" y="257556"/>
                </a:lnTo>
                <a:lnTo>
                  <a:pt x="60960" y="257556"/>
                </a:lnTo>
                <a:lnTo>
                  <a:pt x="57912" y="259080"/>
                </a:lnTo>
                <a:close/>
              </a:path>
            </a:pathLst>
          </a:custGeom>
          <a:solidFill>
            <a:srgbClr val="000000"/>
          </a:solidFill>
        </p:spPr>
        <p:txBody>
          <a:bodyPr wrap="square" lIns="0" tIns="0" rIns="0" bIns="0" rtlCol="0"/>
          <a:lstStyle/>
          <a:p>
            <a:endParaRPr sz="1588"/>
          </a:p>
        </p:txBody>
      </p:sp>
      <p:grpSp>
        <p:nvGrpSpPr>
          <p:cNvPr id="85" name="object 85"/>
          <p:cNvGrpSpPr/>
          <p:nvPr/>
        </p:nvGrpSpPr>
        <p:grpSpPr>
          <a:xfrm>
            <a:off x="4735239" y="1616336"/>
            <a:ext cx="280147" cy="164166"/>
            <a:chOff x="3487004" y="1831847"/>
            <a:chExt cx="317500" cy="186055"/>
          </a:xfrm>
        </p:grpSpPr>
        <p:pic>
          <p:nvPicPr>
            <p:cNvPr id="86" name="object 86"/>
            <p:cNvPicPr/>
            <p:nvPr/>
          </p:nvPicPr>
          <p:blipFill>
            <a:blip r:embed="rId54" cstate="print"/>
            <a:stretch>
              <a:fillRect/>
            </a:stretch>
          </p:blipFill>
          <p:spPr>
            <a:xfrm>
              <a:off x="3698747" y="1831847"/>
              <a:ext cx="105156" cy="182880"/>
            </a:xfrm>
            <a:prstGeom prst="rect">
              <a:avLst/>
            </a:prstGeom>
          </p:spPr>
        </p:pic>
        <p:pic>
          <p:nvPicPr>
            <p:cNvPr id="87" name="object 87"/>
            <p:cNvPicPr/>
            <p:nvPr/>
          </p:nvPicPr>
          <p:blipFill>
            <a:blip r:embed="rId55" cstate="print"/>
            <a:stretch>
              <a:fillRect/>
            </a:stretch>
          </p:blipFill>
          <p:spPr>
            <a:xfrm>
              <a:off x="3487004" y="1831847"/>
              <a:ext cx="175080" cy="185928"/>
            </a:xfrm>
            <a:prstGeom prst="rect">
              <a:avLst/>
            </a:prstGeom>
          </p:spPr>
        </p:pic>
      </p:grpSp>
      <p:pic>
        <p:nvPicPr>
          <p:cNvPr id="88" name="object 88"/>
          <p:cNvPicPr/>
          <p:nvPr/>
        </p:nvPicPr>
        <p:blipFill>
          <a:blip r:embed="rId56" cstate="print"/>
          <a:stretch>
            <a:fillRect/>
          </a:stretch>
        </p:blipFill>
        <p:spPr>
          <a:xfrm>
            <a:off x="5109082" y="1550446"/>
            <a:ext cx="1562451" cy="229945"/>
          </a:xfrm>
          <a:prstGeom prst="rect">
            <a:avLst/>
          </a:prstGeom>
        </p:spPr>
      </p:pic>
      <p:pic>
        <p:nvPicPr>
          <p:cNvPr id="89" name="object 89"/>
          <p:cNvPicPr/>
          <p:nvPr/>
        </p:nvPicPr>
        <p:blipFill>
          <a:blip r:embed="rId57" cstate="print"/>
          <a:stretch>
            <a:fillRect/>
          </a:stretch>
        </p:blipFill>
        <p:spPr>
          <a:xfrm>
            <a:off x="6779110" y="1555824"/>
            <a:ext cx="1522207" cy="224566"/>
          </a:xfrm>
          <a:prstGeom prst="rect">
            <a:avLst/>
          </a:prstGeom>
        </p:spPr>
      </p:pic>
      <p:pic>
        <p:nvPicPr>
          <p:cNvPr id="90" name="object 90"/>
          <p:cNvPicPr/>
          <p:nvPr/>
        </p:nvPicPr>
        <p:blipFill>
          <a:blip r:embed="rId58" cstate="print"/>
          <a:stretch>
            <a:fillRect/>
          </a:stretch>
        </p:blipFill>
        <p:spPr>
          <a:xfrm>
            <a:off x="10385612" y="5646420"/>
            <a:ext cx="75304" cy="10623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6012" y="2101774"/>
            <a:ext cx="8074959" cy="476250"/>
            <a:chOff x="563880" y="2382011"/>
            <a:chExt cx="9151620" cy="539750"/>
          </a:xfrm>
        </p:grpSpPr>
        <p:sp>
          <p:nvSpPr>
            <p:cNvPr id="3" name="object 3"/>
            <p:cNvSpPr/>
            <p:nvPr/>
          </p:nvSpPr>
          <p:spPr>
            <a:xfrm>
              <a:off x="746760" y="2548127"/>
              <a:ext cx="8516620" cy="22860"/>
            </a:xfrm>
            <a:custGeom>
              <a:avLst/>
              <a:gdLst/>
              <a:ahLst/>
              <a:cxnLst/>
              <a:rect l="l" t="t" r="r" b="b"/>
              <a:pathLst>
                <a:path w="8516620" h="22860">
                  <a:moveTo>
                    <a:pt x="8516111" y="22860"/>
                  </a:moveTo>
                  <a:lnTo>
                    <a:pt x="0" y="22860"/>
                  </a:lnTo>
                  <a:lnTo>
                    <a:pt x="0" y="0"/>
                  </a:lnTo>
                  <a:lnTo>
                    <a:pt x="8516111" y="0"/>
                  </a:lnTo>
                  <a:lnTo>
                    <a:pt x="8516111" y="22860"/>
                  </a:lnTo>
                  <a:close/>
                </a:path>
              </a:pathLst>
            </a:custGeom>
            <a:solidFill>
              <a:srgbClr val="000000"/>
            </a:solidFill>
          </p:spPr>
          <p:txBody>
            <a:bodyPr wrap="square" lIns="0" tIns="0" rIns="0" bIns="0" rtlCol="0"/>
            <a:lstStyle/>
            <a:p>
              <a:endParaRPr sz="1588"/>
            </a:p>
          </p:txBody>
        </p:sp>
        <p:sp>
          <p:nvSpPr>
            <p:cNvPr id="4" name="object 4"/>
            <p:cNvSpPr/>
            <p:nvPr/>
          </p:nvSpPr>
          <p:spPr>
            <a:xfrm>
              <a:off x="563867" y="2382024"/>
              <a:ext cx="9152255" cy="428625"/>
            </a:xfrm>
            <a:custGeom>
              <a:avLst/>
              <a:gdLst/>
              <a:ahLst/>
              <a:cxnLst/>
              <a:rect l="l" t="t" r="r" b="b"/>
              <a:pathLst>
                <a:path w="9152255" h="428625">
                  <a:moveTo>
                    <a:pt x="9151633" y="213360"/>
                  </a:moveTo>
                  <a:lnTo>
                    <a:pt x="8951849" y="24384"/>
                  </a:lnTo>
                  <a:lnTo>
                    <a:pt x="8926081" y="0"/>
                  </a:lnTo>
                  <a:lnTo>
                    <a:pt x="8926081" y="129540"/>
                  </a:lnTo>
                  <a:lnTo>
                    <a:pt x="4584" y="129540"/>
                  </a:lnTo>
                  <a:lnTo>
                    <a:pt x="0" y="129540"/>
                  </a:lnTo>
                  <a:lnTo>
                    <a:pt x="0" y="298704"/>
                  </a:lnTo>
                  <a:lnTo>
                    <a:pt x="8926081" y="298704"/>
                  </a:lnTo>
                  <a:lnTo>
                    <a:pt x="8926081" y="428244"/>
                  </a:lnTo>
                  <a:lnTo>
                    <a:pt x="8951671" y="403860"/>
                  </a:lnTo>
                  <a:lnTo>
                    <a:pt x="9151633" y="213360"/>
                  </a:lnTo>
                  <a:close/>
                </a:path>
              </a:pathLst>
            </a:custGeom>
            <a:solidFill>
              <a:srgbClr val="DAE2F2"/>
            </a:solidFill>
          </p:spPr>
          <p:txBody>
            <a:bodyPr wrap="square" lIns="0" tIns="0" rIns="0" bIns="0" rtlCol="0"/>
            <a:lstStyle/>
            <a:p>
              <a:endParaRPr sz="1588"/>
            </a:p>
          </p:txBody>
        </p:sp>
        <p:pic>
          <p:nvPicPr>
            <p:cNvPr id="5" name="object 5"/>
            <p:cNvPicPr/>
            <p:nvPr/>
          </p:nvPicPr>
          <p:blipFill>
            <a:blip r:embed="rId2" cstate="print"/>
            <a:stretch>
              <a:fillRect/>
            </a:stretch>
          </p:blipFill>
          <p:spPr>
            <a:xfrm>
              <a:off x="1002792" y="2799587"/>
              <a:ext cx="600456" cy="121920"/>
            </a:xfrm>
            <a:prstGeom prst="rect">
              <a:avLst/>
            </a:prstGeom>
          </p:spPr>
        </p:pic>
      </p:grpSp>
      <p:pic>
        <p:nvPicPr>
          <p:cNvPr id="6" name="object 6"/>
          <p:cNvPicPr/>
          <p:nvPr/>
        </p:nvPicPr>
        <p:blipFill>
          <a:blip r:embed="rId3" cstate="print"/>
          <a:stretch>
            <a:fillRect/>
          </a:stretch>
        </p:blipFill>
        <p:spPr>
          <a:xfrm>
            <a:off x="2537908" y="2685377"/>
            <a:ext cx="107576" cy="139849"/>
          </a:xfrm>
          <a:prstGeom prst="rect">
            <a:avLst/>
          </a:prstGeom>
        </p:spPr>
      </p:pic>
      <p:grpSp>
        <p:nvGrpSpPr>
          <p:cNvPr id="7" name="object 7"/>
          <p:cNvGrpSpPr/>
          <p:nvPr/>
        </p:nvGrpSpPr>
        <p:grpSpPr>
          <a:xfrm>
            <a:off x="2673723" y="2685377"/>
            <a:ext cx="403412" cy="141194"/>
            <a:chOff x="1150619" y="3043427"/>
            <a:chExt cx="457200" cy="160020"/>
          </a:xfrm>
        </p:grpSpPr>
        <p:pic>
          <p:nvPicPr>
            <p:cNvPr id="8" name="object 8"/>
            <p:cNvPicPr/>
            <p:nvPr/>
          </p:nvPicPr>
          <p:blipFill>
            <a:blip r:embed="rId4" cstate="print"/>
            <a:stretch>
              <a:fillRect/>
            </a:stretch>
          </p:blipFill>
          <p:spPr>
            <a:xfrm>
              <a:off x="1306067" y="3043427"/>
              <a:ext cx="97536" cy="160020"/>
            </a:xfrm>
            <a:prstGeom prst="rect">
              <a:avLst/>
            </a:prstGeom>
          </p:spPr>
        </p:pic>
        <p:pic>
          <p:nvPicPr>
            <p:cNvPr id="9" name="object 9"/>
            <p:cNvPicPr/>
            <p:nvPr/>
          </p:nvPicPr>
          <p:blipFill>
            <a:blip r:embed="rId5" cstate="print"/>
            <a:stretch>
              <a:fillRect/>
            </a:stretch>
          </p:blipFill>
          <p:spPr>
            <a:xfrm>
              <a:off x="1150619" y="3043428"/>
              <a:ext cx="123444" cy="158496"/>
            </a:xfrm>
            <a:prstGeom prst="rect">
              <a:avLst/>
            </a:prstGeom>
          </p:spPr>
        </p:pic>
        <p:pic>
          <p:nvPicPr>
            <p:cNvPr id="10" name="object 10"/>
            <p:cNvPicPr/>
            <p:nvPr/>
          </p:nvPicPr>
          <p:blipFill>
            <a:blip r:embed="rId6" cstate="print"/>
            <a:stretch>
              <a:fillRect/>
            </a:stretch>
          </p:blipFill>
          <p:spPr>
            <a:xfrm>
              <a:off x="1435608" y="3043428"/>
              <a:ext cx="172212" cy="160020"/>
            </a:xfrm>
            <a:prstGeom prst="rect">
              <a:avLst/>
            </a:prstGeom>
          </p:spPr>
        </p:pic>
      </p:grpSp>
      <p:pic>
        <p:nvPicPr>
          <p:cNvPr id="11" name="object 11"/>
          <p:cNvPicPr/>
          <p:nvPr/>
        </p:nvPicPr>
        <p:blipFill>
          <a:blip r:embed="rId7" cstate="print"/>
          <a:stretch>
            <a:fillRect/>
          </a:stretch>
        </p:blipFill>
        <p:spPr>
          <a:xfrm>
            <a:off x="3995570" y="2470225"/>
            <a:ext cx="533847" cy="107576"/>
          </a:xfrm>
          <a:prstGeom prst="rect">
            <a:avLst/>
          </a:prstGeom>
        </p:spPr>
      </p:pic>
      <p:grpSp>
        <p:nvGrpSpPr>
          <p:cNvPr id="12" name="object 12"/>
          <p:cNvGrpSpPr/>
          <p:nvPr/>
        </p:nvGrpSpPr>
        <p:grpSpPr>
          <a:xfrm>
            <a:off x="3944471" y="2682688"/>
            <a:ext cx="638735" cy="143996"/>
            <a:chOff x="2590800" y="3040380"/>
            <a:chExt cx="723900" cy="163195"/>
          </a:xfrm>
        </p:grpSpPr>
        <p:pic>
          <p:nvPicPr>
            <p:cNvPr id="13" name="object 13"/>
            <p:cNvPicPr/>
            <p:nvPr/>
          </p:nvPicPr>
          <p:blipFill>
            <a:blip r:embed="rId8" cstate="print"/>
            <a:stretch>
              <a:fillRect/>
            </a:stretch>
          </p:blipFill>
          <p:spPr>
            <a:xfrm>
              <a:off x="2590800" y="3041904"/>
              <a:ext cx="271271" cy="161544"/>
            </a:xfrm>
            <a:prstGeom prst="rect">
              <a:avLst/>
            </a:prstGeom>
          </p:spPr>
        </p:pic>
        <p:pic>
          <p:nvPicPr>
            <p:cNvPr id="14" name="object 14"/>
            <p:cNvPicPr/>
            <p:nvPr/>
          </p:nvPicPr>
          <p:blipFill>
            <a:blip r:embed="rId9" cstate="print"/>
            <a:stretch>
              <a:fillRect/>
            </a:stretch>
          </p:blipFill>
          <p:spPr>
            <a:xfrm>
              <a:off x="2886455" y="3041904"/>
              <a:ext cx="82296" cy="160020"/>
            </a:xfrm>
            <a:prstGeom prst="rect">
              <a:avLst/>
            </a:prstGeom>
          </p:spPr>
        </p:pic>
        <p:pic>
          <p:nvPicPr>
            <p:cNvPr id="15" name="object 15"/>
            <p:cNvPicPr/>
            <p:nvPr/>
          </p:nvPicPr>
          <p:blipFill>
            <a:blip r:embed="rId10" cstate="print"/>
            <a:stretch>
              <a:fillRect/>
            </a:stretch>
          </p:blipFill>
          <p:spPr>
            <a:xfrm>
              <a:off x="2993135" y="3041904"/>
              <a:ext cx="82296" cy="160020"/>
            </a:xfrm>
            <a:prstGeom prst="rect">
              <a:avLst/>
            </a:prstGeom>
          </p:spPr>
        </p:pic>
        <p:pic>
          <p:nvPicPr>
            <p:cNvPr id="16" name="object 16"/>
            <p:cNvPicPr/>
            <p:nvPr/>
          </p:nvPicPr>
          <p:blipFill>
            <a:blip r:embed="rId11" cstate="print"/>
            <a:stretch>
              <a:fillRect/>
            </a:stretch>
          </p:blipFill>
          <p:spPr>
            <a:xfrm>
              <a:off x="3099815" y="3043428"/>
              <a:ext cx="88392" cy="158496"/>
            </a:xfrm>
            <a:prstGeom prst="rect">
              <a:avLst/>
            </a:prstGeom>
          </p:spPr>
        </p:pic>
        <p:pic>
          <p:nvPicPr>
            <p:cNvPr id="17" name="object 17"/>
            <p:cNvPicPr/>
            <p:nvPr/>
          </p:nvPicPr>
          <p:blipFill>
            <a:blip r:embed="rId12" cstate="print"/>
            <a:stretch>
              <a:fillRect/>
            </a:stretch>
          </p:blipFill>
          <p:spPr>
            <a:xfrm>
              <a:off x="3215639" y="3040380"/>
              <a:ext cx="99060" cy="161544"/>
            </a:xfrm>
            <a:prstGeom prst="rect">
              <a:avLst/>
            </a:prstGeom>
          </p:spPr>
        </p:pic>
      </p:grpSp>
      <p:pic>
        <p:nvPicPr>
          <p:cNvPr id="18" name="object 18"/>
          <p:cNvPicPr/>
          <p:nvPr/>
        </p:nvPicPr>
        <p:blipFill>
          <a:blip r:embed="rId13" cstate="print"/>
          <a:stretch>
            <a:fillRect/>
          </a:stretch>
        </p:blipFill>
        <p:spPr>
          <a:xfrm>
            <a:off x="5018891" y="2470225"/>
            <a:ext cx="529814" cy="107576"/>
          </a:xfrm>
          <a:prstGeom prst="rect">
            <a:avLst/>
          </a:prstGeom>
        </p:spPr>
      </p:pic>
      <p:pic>
        <p:nvPicPr>
          <p:cNvPr id="19" name="object 19"/>
          <p:cNvPicPr/>
          <p:nvPr/>
        </p:nvPicPr>
        <p:blipFill>
          <a:blip r:embed="rId14" cstate="print"/>
          <a:stretch>
            <a:fillRect/>
          </a:stretch>
        </p:blipFill>
        <p:spPr>
          <a:xfrm>
            <a:off x="4967792" y="2684033"/>
            <a:ext cx="634700" cy="181535"/>
          </a:xfrm>
          <a:prstGeom prst="rect">
            <a:avLst/>
          </a:prstGeom>
        </p:spPr>
      </p:pic>
      <p:pic>
        <p:nvPicPr>
          <p:cNvPr id="20" name="object 20"/>
          <p:cNvPicPr/>
          <p:nvPr/>
        </p:nvPicPr>
        <p:blipFill>
          <a:blip r:embed="rId15" cstate="print"/>
          <a:stretch>
            <a:fillRect/>
          </a:stretch>
        </p:blipFill>
        <p:spPr>
          <a:xfrm>
            <a:off x="6300394" y="2470225"/>
            <a:ext cx="531159" cy="107576"/>
          </a:xfrm>
          <a:prstGeom prst="rect">
            <a:avLst/>
          </a:prstGeom>
        </p:spPr>
      </p:pic>
      <p:grpSp>
        <p:nvGrpSpPr>
          <p:cNvPr id="21" name="object 21"/>
          <p:cNvGrpSpPr/>
          <p:nvPr/>
        </p:nvGrpSpPr>
        <p:grpSpPr>
          <a:xfrm>
            <a:off x="5864710" y="2674619"/>
            <a:ext cx="539563" cy="153521"/>
            <a:chOff x="4767071" y="3031235"/>
            <a:chExt cx="611505" cy="173990"/>
          </a:xfrm>
        </p:grpSpPr>
        <p:pic>
          <p:nvPicPr>
            <p:cNvPr id="22" name="object 22"/>
            <p:cNvPicPr/>
            <p:nvPr/>
          </p:nvPicPr>
          <p:blipFill>
            <a:blip r:embed="rId16" cstate="print"/>
            <a:stretch>
              <a:fillRect/>
            </a:stretch>
          </p:blipFill>
          <p:spPr>
            <a:xfrm>
              <a:off x="4767071" y="3040380"/>
              <a:ext cx="289560" cy="164592"/>
            </a:xfrm>
            <a:prstGeom prst="rect">
              <a:avLst/>
            </a:prstGeom>
          </p:spPr>
        </p:pic>
        <p:pic>
          <p:nvPicPr>
            <p:cNvPr id="23" name="object 23"/>
            <p:cNvPicPr/>
            <p:nvPr/>
          </p:nvPicPr>
          <p:blipFill>
            <a:blip r:embed="rId17" cstate="print"/>
            <a:stretch>
              <a:fillRect/>
            </a:stretch>
          </p:blipFill>
          <p:spPr>
            <a:xfrm>
              <a:off x="5093207" y="3031235"/>
              <a:ext cx="102108" cy="173736"/>
            </a:xfrm>
            <a:prstGeom prst="rect">
              <a:avLst/>
            </a:prstGeom>
          </p:spPr>
        </p:pic>
        <p:sp>
          <p:nvSpPr>
            <p:cNvPr id="24" name="object 24"/>
            <p:cNvSpPr/>
            <p:nvPr/>
          </p:nvSpPr>
          <p:spPr>
            <a:xfrm>
              <a:off x="5225783" y="3031248"/>
              <a:ext cx="20320" cy="172720"/>
            </a:xfrm>
            <a:custGeom>
              <a:avLst/>
              <a:gdLst/>
              <a:ahLst/>
              <a:cxnLst/>
              <a:rect l="l" t="t" r="r" b="b"/>
              <a:pathLst>
                <a:path w="20320" h="172719">
                  <a:moveTo>
                    <a:pt x="19812" y="1524"/>
                  </a:moveTo>
                  <a:lnTo>
                    <a:pt x="18288" y="1524"/>
                  </a:lnTo>
                  <a:lnTo>
                    <a:pt x="16764" y="0"/>
                  </a:lnTo>
                  <a:lnTo>
                    <a:pt x="3048" y="0"/>
                  </a:lnTo>
                  <a:lnTo>
                    <a:pt x="1524" y="1524"/>
                  </a:lnTo>
                  <a:lnTo>
                    <a:pt x="0" y="1524"/>
                  </a:lnTo>
                  <a:lnTo>
                    <a:pt x="0" y="170688"/>
                  </a:lnTo>
                  <a:lnTo>
                    <a:pt x="4572" y="170688"/>
                  </a:lnTo>
                  <a:lnTo>
                    <a:pt x="4572" y="172212"/>
                  </a:lnTo>
                  <a:lnTo>
                    <a:pt x="15240" y="172212"/>
                  </a:lnTo>
                  <a:lnTo>
                    <a:pt x="16764" y="170688"/>
                  </a:lnTo>
                  <a:lnTo>
                    <a:pt x="19812" y="170688"/>
                  </a:lnTo>
                  <a:lnTo>
                    <a:pt x="19812" y="1524"/>
                  </a:lnTo>
                  <a:close/>
                </a:path>
              </a:pathLst>
            </a:custGeom>
            <a:solidFill>
              <a:srgbClr val="000000"/>
            </a:solidFill>
          </p:spPr>
          <p:txBody>
            <a:bodyPr wrap="square" lIns="0" tIns="0" rIns="0" bIns="0" rtlCol="0"/>
            <a:lstStyle/>
            <a:p>
              <a:endParaRPr sz="1588"/>
            </a:p>
          </p:txBody>
        </p:sp>
        <p:pic>
          <p:nvPicPr>
            <p:cNvPr id="25" name="object 25"/>
            <p:cNvPicPr/>
            <p:nvPr/>
          </p:nvPicPr>
          <p:blipFill>
            <a:blip r:embed="rId18" cstate="print"/>
            <a:stretch>
              <a:fillRect/>
            </a:stretch>
          </p:blipFill>
          <p:spPr>
            <a:xfrm>
              <a:off x="5276146" y="3083051"/>
              <a:ext cx="102049" cy="121920"/>
            </a:xfrm>
            <a:prstGeom prst="rect">
              <a:avLst/>
            </a:prstGeom>
          </p:spPr>
        </p:pic>
      </p:grpSp>
      <p:pic>
        <p:nvPicPr>
          <p:cNvPr id="26" name="object 26"/>
          <p:cNvPicPr/>
          <p:nvPr/>
        </p:nvPicPr>
        <p:blipFill>
          <a:blip r:embed="rId19" cstate="print"/>
          <a:stretch>
            <a:fillRect/>
          </a:stretch>
        </p:blipFill>
        <p:spPr>
          <a:xfrm>
            <a:off x="6483276" y="2673276"/>
            <a:ext cx="774550" cy="154640"/>
          </a:xfrm>
          <a:prstGeom prst="rect">
            <a:avLst/>
          </a:prstGeom>
        </p:spPr>
      </p:pic>
      <p:pic>
        <p:nvPicPr>
          <p:cNvPr id="27" name="object 27"/>
          <p:cNvPicPr/>
          <p:nvPr/>
        </p:nvPicPr>
        <p:blipFill>
          <a:blip r:embed="rId20" cstate="print"/>
          <a:stretch>
            <a:fillRect/>
          </a:stretch>
        </p:blipFill>
        <p:spPr>
          <a:xfrm>
            <a:off x="2671035" y="2084295"/>
            <a:ext cx="274319" cy="282387"/>
          </a:xfrm>
          <a:prstGeom prst="rect">
            <a:avLst/>
          </a:prstGeom>
        </p:spPr>
      </p:pic>
      <p:pic>
        <p:nvPicPr>
          <p:cNvPr id="28" name="object 28"/>
          <p:cNvPicPr/>
          <p:nvPr/>
        </p:nvPicPr>
        <p:blipFill>
          <a:blip r:embed="rId20" cstate="print"/>
          <a:stretch>
            <a:fillRect/>
          </a:stretch>
        </p:blipFill>
        <p:spPr>
          <a:xfrm>
            <a:off x="6428143" y="2117912"/>
            <a:ext cx="274319" cy="282387"/>
          </a:xfrm>
          <a:prstGeom prst="rect">
            <a:avLst/>
          </a:prstGeom>
        </p:spPr>
      </p:pic>
      <p:pic>
        <p:nvPicPr>
          <p:cNvPr id="29" name="object 29"/>
          <p:cNvPicPr/>
          <p:nvPr/>
        </p:nvPicPr>
        <p:blipFill>
          <a:blip r:embed="rId21" cstate="print"/>
          <a:stretch>
            <a:fillRect/>
          </a:stretch>
        </p:blipFill>
        <p:spPr>
          <a:xfrm>
            <a:off x="2398059" y="3306631"/>
            <a:ext cx="63201" cy="64545"/>
          </a:xfrm>
          <a:prstGeom prst="rect">
            <a:avLst/>
          </a:prstGeom>
        </p:spPr>
      </p:pic>
      <p:pic>
        <p:nvPicPr>
          <p:cNvPr id="30" name="object 30"/>
          <p:cNvPicPr/>
          <p:nvPr/>
        </p:nvPicPr>
        <p:blipFill>
          <a:blip r:embed="rId22" cstate="print"/>
          <a:stretch>
            <a:fillRect/>
          </a:stretch>
        </p:blipFill>
        <p:spPr>
          <a:xfrm>
            <a:off x="2614555" y="3255532"/>
            <a:ext cx="1117451" cy="177501"/>
          </a:xfrm>
          <a:prstGeom prst="rect">
            <a:avLst/>
          </a:prstGeom>
        </p:spPr>
      </p:pic>
      <p:sp>
        <p:nvSpPr>
          <p:cNvPr id="31" name="object 31"/>
          <p:cNvSpPr/>
          <p:nvPr/>
        </p:nvSpPr>
        <p:spPr>
          <a:xfrm>
            <a:off x="3770992" y="3254188"/>
            <a:ext cx="20171" cy="177613"/>
          </a:xfrm>
          <a:custGeom>
            <a:avLst/>
            <a:gdLst/>
            <a:ahLst/>
            <a:cxnLst/>
            <a:rect l="l" t="t" r="r" b="b"/>
            <a:pathLst>
              <a:path w="22860" h="201295">
                <a:moveTo>
                  <a:pt x="16764" y="1524"/>
                </a:moveTo>
                <a:lnTo>
                  <a:pt x="15240" y="0"/>
                </a:lnTo>
                <a:lnTo>
                  <a:pt x="6096" y="0"/>
                </a:lnTo>
                <a:lnTo>
                  <a:pt x="4572" y="1524"/>
                </a:lnTo>
                <a:lnTo>
                  <a:pt x="16764" y="1524"/>
                </a:lnTo>
                <a:close/>
              </a:path>
              <a:path w="22860" h="201295">
                <a:moveTo>
                  <a:pt x="22860" y="3302"/>
                </a:moveTo>
                <a:lnTo>
                  <a:pt x="21336" y="3302"/>
                </a:lnTo>
                <a:lnTo>
                  <a:pt x="21336" y="2032"/>
                </a:lnTo>
                <a:lnTo>
                  <a:pt x="0" y="2032"/>
                </a:lnTo>
                <a:lnTo>
                  <a:pt x="0" y="3302"/>
                </a:lnTo>
                <a:lnTo>
                  <a:pt x="0" y="200152"/>
                </a:lnTo>
                <a:lnTo>
                  <a:pt x="2032" y="200152"/>
                </a:lnTo>
                <a:lnTo>
                  <a:pt x="3048" y="201168"/>
                </a:lnTo>
                <a:lnTo>
                  <a:pt x="19812" y="201168"/>
                </a:lnTo>
                <a:lnTo>
                  <a:pt x="19812" y="200152"/>
                </a:lnTo>
                <a:lnTo>
                  <a:pt x="22860" y="200152"/>
                </a:lnTo>
                <a:lnTo>
                  <a:pt x="22860" y="3302"/>
                </a:lnTo>
                <a:close/>
              </a:path>
            </a:pathLst>
          </a:custGeom>
          <a:solidFill>
            <a:srgbClr val="000000"/>
          </a:solidFill>
        </p:spPr>
        <p:txBody>
          <a:bodyPr wrap="square" lIns="0" tIns="0" rIns="0" bIns="0" rtlCol="0"/>
          <a:lstStyle/>
          <a:p>
            <a:endParaRPr sz="1588"/>
          </a:p>
        </p:txBody>
      </p:sp>
      <p:pic>
        <p:nvPicPr>
          <p:cNvPr id="32" name="object 32"/>
          <p:cNvPicPr/>
          <p:nvPr/>
        </p:nvPicPr>
        <p:blipFill>
          <a:blip r:embed="rId23" cstate="print"/>
          <a:stretch>
            <a:fillRect/>
          </a:stretch>
        </p:blipFill>
        <p:spPr>
          <a:xfrm>
            <a:off x="3881270" y="3263600"/>
            <a:ext cx="1149723" cy="169433"/>
          </a:xfrm>
          <a:prstGeom prst="rect">
            <a:avLst/>
          </a:prstGeom>
        </p:spPr>
      </p:pic>
      <p:sp>
        <p:nvSpPr>
          <p:cNvPr id="33" name="object 33"/>
          <p:cNvSpPr/>
          <p:nvPr/>
        </p:nvSpPr>
        <p:spPr>
          <a:xfrm>
            <a:off x="2676413" y="3649531"/>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34" name="object 34"/>
          <p:cNvPicPr/>
          <p:nvPr/>
        </p:nvPicPr>
        <p:blipFill>
          <a:blip r:embed="rId24" cstate="print"/>
          <a:stretch>
            <a:fillRect/>
          </a:stretch>
        </p:blipFill>
        <p:spPr>
          <a:xfrm>
            <a:off x="2902324" y="3611881"/>
            <a:ext cx="880781" cy="182879"/>
          </a:xfrm>
          <a:prstGeom prst="rect">
            <a:avLst/>
          </a:prstGeom>
        </p:spPr>
      </p:pic>
      <p:sp>
        <p:nvSpPr>
          <p:cNvPr id="35" name="object 35"/>
          <p:cNvSpPr/>
          <p:nvPr/>
        </p:nvSpPr>
        <p:spPr>
          <a:xfrm>
            <a:off x="2676413" y="3962848"/>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36" name="object 36"/>
          <p:cNvPicPr/>
          <p:nvPr/>
        </p:nvPicPr>
        <p:blipFill>
          <a:blip r:embed="rId25" cstate="print"/>
          <a:stretch>
            <a:fillRect/>
          </a:stretch>
        </p:blipFill>
        <p:spPr>
          <a:xfrm>
            <a:off x="2894334" y="3923852"/>
            <a:ext cx="1054170" cy="184224"/>
          </a:xfrm>
          <a:prstGeom prst="rect">
            <a:avLst/>
          </a:prstGeom>
        </p:spPr>
      </p:pic>
      <p:sp>
        <p:nvSpPr>
          <p:cNvPr id="37" name="object 37"/>
          <p:cNvSpPr/>
          <p:nvPr/>
        </p:nvSpPr>
        <p:spPr>
          <a:xfrm>
            <a:off x="2676413" y="4277510"/>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grpSp>
        <p:nvGrpSpPr>
          <p:cNvPr id="38" name="object 38"/>
          <p:cNvGrpSpPr/>
          <p:nvPr/>
        </p:nvGrpSpPr>
        <p:grpSpPr>
          <a:xfrm>
            <a:off x="2898290" y="4242547"/>
            <a:ext cx="539563" cy="180415"/>
            <a:chOff x="1405128" y="4808220"/>
            <a:chExt cx="611505" cy="204470"/>
          </a:xfrm>
        </p:grpSpPr>
        <p:sp>
          <p:nvSpPr>
            <p:cNvPr id="39" name="object 39"/>
            <p:cNvSpPr/>
            <p:nvPr/>
          </p:nvSpPr>
          <p:spPr>
            <a:xfrm>
              <a:off x="1405128" y="4808219"/>
              <a:ext cx="32384" cy="160020"/>
            </a:xfrm>
            <a:custGeom>
              <a:avLst/>
              <a:gdLst/>
              <a:ahLst/>
              <a:cxnLst/>
              <a:rect l="l" t="t" r="r" b="b"/>
              <a:pathLst>
                <a:path w="32384" h="160020">
                  <a:moveTo>
                    <a:pt x="28956" y="1524"/>
                  </a:moveTo>
                  <a:lnTo>
                    <a:pt x="27432" y="0"/>
                  </a:lnTo>
                  <a:lnTo>
                    <a:pt x="4572" y="0"/>
                  </a:lnTo>
                  <a:lnTo>
                    <a:pt x="3048" y="1524"/>
                  </a:lnTo>
                  <a:lnTo>
                    <a:pt x="28956" y="1524"/>
                  </a:lnTo>
                  <a:close/>
                </a:path>
                <a:path w="32384" h="160020">
                  <a:moveTo>
                    <a:pt x="32004" y="3302"/>
                  </a:moveTo>
                  <a:lnTo>
                    <a:pt x="31623" y="3302"/>
                  </a:lnTo>
                  <a:lnTo>
                    <a:pt x="31623" y="2032"/>
                  </a:lnTo>
                  <a:lnTo>
                    <a:pt x="1524" y="2032"/>
                  </a:lnTo>
                  <a:lnTo>
                    <a:pt x="1524" y="3302"/>
                  </a:lnTo>
                  <a:lnTo>
                    <a:pt x="0" y="3302"/>
                  </a:lnTo>
                  <a:lnTo>
                    <a:pt x="0" y="156972"/>
                  </a:lnTo>
                  <a:lnTo>
                    <a:pt x="1524" y="156972"/>
                  </a:lnTo>
                  <a:lnTo>
                    <a:pt x="1524" y="158496"/>
                  </a:lnTo>
                  <a:lnTo>
                    <a:pt x="4572" y="158496"/>
                  </a:lnTo>
                  <a:lnTo>
                    <a:pt x="6096" y="160020"/>
                  </a:lnTo>
                  <a:lnTo>
                    <a:pt x="25908" y="160020"/>
                  </a:lnTo>
                  <a:lnTo>
                    <a:pt x="27432" y="158496"/>
                  </a:lnTo>
                  <a:lnTo>
                    <a:pt x="30480" y="158496"/>
                  </a:lnTo>
                  <a:lnTo>
                    <a:pt x="30480" y="156972"/>
                  </a:lnTo>
                  <a:lnTo>
                    <a:pt x="32004" y="156972"/>
                  </a:lnTo>
                  <a:lnTo>
                    <a:pt x="32004" y="3302"/>
                  </a:lnTo>
                  <a:close/>
                </a:path>
              </a:pathLst>
            </a:custGeom>
            <a:solidFill>
              <a:srgbClr val="000000"/>
            </a:solidFill>
          </p:spPr>
          <p:txBody>
            <a:bodyPr wrap="square" lIns="0" tIns="0" rIns="0" bIns="0" rtlCol="0"/>
            <a:lstStyle/>
            <a:p>
              <a:endParaRPr sz="1588"/>
            </a:p>
          </p:txBody>
        </p:sp>
        <p:pic>
          <p:nvPicPr>
            <p:cNvPr id="40" name="object 40"/>
            <p:cNvPicPr/>
            <p:nvPr/>
          </p:nvPicPr>
          <p:blipFill>
            <a:blip r:embed="rId26" cstate="print"/>
            <a:stretch>
              <a:fillRect/>
            </a:stretch>
          </p:blipFill>
          <p:spPr>
            <a:xfrm>
              <a:off x="1470660" y="4846320"/>
              <a:ext cx="173736" cy="121920"/>
            </a:xfrm>
            <a:prstGeom prst="rect">
              <a:avLst/>
            </a:prstGeom>
          </p:spPr>
        </p:pic>
        <p:pic>
          <p:nvPicPr>
            <p:cNvPr id="41" name="object 41"/>
            <p:cNvPicPr/>
            <p:nvPr/>
          </p:nvPicPr>
          <p:blipFill>
            <a:blip r:embed="rId27" cstate="print"/>
            <a:stretch>
              <a:fillRect/>
            </a:stretch>
          </p:blipFill>
          <p:spPr>
            <a:xfrm>
              <a:off x="1667256" y="4846320"/>
              <a:ext cx="348995" cy="166116"/>
            </a:xfrm>
            <a:prstGeom prst="rect">
              <a:avLst/>
            </a:prstGeom>
          </p:spPr>
        </p:pic>
      </p:grpSp>
      <p:pic>
        <p:nvPicPr>
          <p:cNvPr id="42" name="object 42"/>
          <p:cNvPicPr/>
          <p:nvPr/>
        </p:nvPicPr>
        <p:blipFill>
          <a:blip r:embed="rId28" cstate="print"/>
          <a:stretch>
            <a:fillRect/>
          </a:stretch>
        </p:blipFill>
        <p:spPr>
          <a:xfrm>
            <a:off x="3499372" y="4253304"/>
            <a:ext cx="184225" cy="131781"/>
          </a:xfrm>
          <a:prstGeom prst="rect">
            <a:avLst/>
          </a:prstGeom>
        </p:spPr>
      </p:pic>
      <p:grpSp>
        <p:nvGrpSpPr>
          <p:cNvPr id="43" name="object 43"/>
          <p:cNvGrpSpPr/>
          <p:nvPr/>
        </p:nvGrpSpPr>
        <p:grpSpPr>
          <a:xfrm>
            <a:off x="3756212" y="4242547"/>
            <a:ext cx="539563" cy="180415"/>
            <a:chOff x="2377440" y="4808220"/>
            <a:chExt cx="611505" cy="204470"/>
          </a:xfrm>
        </p:grpSpPr>
        <p:sp>
          <p:nvSpPr>
            <p:cNvPr id="44" name="object 44"/>
            <p:cNvSpPr/>
            <p:nvPr/>
          </p:nvSpPr>
          <p:spPr>
            <a:xfrm>
              <a:off x="2377440" y="4808220"/>
              <a:ext cx="32384" cy="160020"/>
            </a:xfrm>
            <a:custGeom>
              <a:avLst/>
              <a:gdLst/>
              <a:ahLst/>
              <a:cxnLst/>
              <a:rect l="l" t="t" r="r" b="b"/>
              <a:pathLst>
                <a:path w="32385" h="160020">
                  <a:moveTo>
                    <a:pt x="28956" y="1524"/>
                  </a:moveTo>
                  <a:lnTo>
                    <a:pt x="3048" y="1524"/>
                  </a:lnTo>
                  <a:lnTo>
                    <a:pt x="4572" y="0"/>
                  </a:lnTo>
                  <a:lnTo>
                    <a:pt x="27432" y="0"/>
                  </a:lnTo>
                  <a:lnTo>
                    <a:pt x="28956" y="1524"/>
                  </a:lnTo>
                  <a:close/>
                </a:path>
                <a:path w="32385" h="160020">
                  <a:moveTo>
                    <a:pt x="28956" y="158496"/>
                  </a:moveTo>
                  <a:lnTo>
                    <a:pt x="1524" y="158496"/>
                  </a:lnTo>
                  <a:lnTo>
                    <a:pt x="0" y="156972"/>
                  </a:lnTo>
                  <a:lnTo>
                    <a:pt x="0" y="1524"/>
                  </a:lnTo>
                  <a:lnTo>
                    <a:pt x="30480" y="1524"/>
                  </a:lnTo>
                  <a:lnTo>
                    <a:pt x="30480" y="3048"/>
                  </a:lnTo>
                  <a:lnTo>
                    <a:pt x="32004" y="3048"/>
                  </a:lnTo>
                  <a:lnTo>
                    <a:pt x="32004" y="156972"/>
                  </a:lnTo>
                  <a:lnTo>
                    <a:pt x="30480" y="156972"/>
                  </a:lnTo>
                  <a:lnTo>
                    <a:pt x="28956" y="158496"/>
                  </a:lnTo>
                  <a:close/>
                </a:path>
                <a:path w="32385" h="160020">
                  <a:moveTo>
                    <a:pt x="25908" y="160020"/>
                  </a:moveTo>
                  <a:lnTo>
                    <a:pt x="6096" y="160020"/>
                  </a:lnTo>
                  <a:lnTo>
                    <a:pt x="4572" y="158496"/>
                  </a:lnTo>
                  <a:lnTo>
                    <a:pt x="27432" y="158496"/>
                  </a:lnTo>
                  <a:lnTo>
                    <a:pt x="25908" y="160020"/>
                  </a:lnTo>
                  <a:close/>
                </a:path>
              </a:pathLst>
            </a:custGeom>
            <a:solidFill>
              <a:srgbClr val="000000"/>
            </a:solidFill>
          </p:spPr>
          <p:txBody>
            <a:bodyPr wrap="square" lIns="0" tIns="0" rIns="0" bIns="0" rtlCol="0"/>
            <a:lstStyle/>
            <a:p>
              <a:endParaRPr sz="1588"/>
            </a:p>
          </p:txBody>
        </p:sp>
        <p:pic>
          <p:nvPicPr>
            <p:cNvPr id="45" name="object 45"/>
            <p:cNvPicPr/>
            <p:nvPr/>
          </p:nvPicPr>
          <p:blipFill>
            <a:blip r:embed="rId29" cstate="print"/>
            <a:stretch>
              <a:fillRect/>
            </a:stretch>
          </p:blipFill>
          <p:spPr>
            <a:xfrm>
              <a:off x="2441448" y="4846320"/>
              <a:ext cx="175260" cy="121920"/>
            </a:xfrm>
            <a:prstGeom prst="rect">
              <a:avLst/>
            </a:prstGeom>
          </p:spPr>
        </p:pic>
        <p:pic>
          <p:nvPicPr>
            <p:cNvPr id="46" name="object 46"/>
            <p:cNvPicPr/>
            <p:nvPr/>
          </p:nvPicPr>
          <p:blipFill>
            <a:blip r:embed="rId30" cstate="print"/>
            <a:stretch>
              <a:fillRect/>
            </a:stretch>
          </p:blipFill>
          <p:spPr>
            <a:xfrm>
              <a:off x="2639568" y="4846320"/>
              <a:ext cx="348996" cy="166116"/>
            </a:xfrm>
            <a:prstGeom prst="rect">
              <a:avLst/>
            </a:prstGeom>
          </p:spPr>
        </p:pic>
      </p:grpSp>
      <p:pic>
        <p:nvPicPr>
          <p:cNvPr id="47" name="object 47"/>
          <p:cNvPicPr/>
          <p:nvPr/>
        </p:nvPicPr>
        <p:blipFill>
          <a:blip r:embed="rId31" cstate="print"/>
          <a:stretch>
            <a:fillRect/>
          </a:stretch>
        </p:blipFill>
        <p:spPr>
          <a:xfrm>
            <a:off x="4361329" y="4235824"/>
            <a:ext cx="1015252" cy="149261"/>
          </a:xfrm>
          <a:prstGeom prst="rect">
            <a:avLst/>
          </a:prstGeom>
        </p:spPr>
      </p:pic>
      <p:sp>
        <p:nvSpPr>
          <p:cNvPr id="48" name="object 48"/>
          <p:cNvSpPr/>
          <p:nvPr/>
        </p:nvSpPr>
        <p:spPr>
          <a:xfrm>
            <a:off x="2676413" y="4584102"/>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49" name="object 49"/>
          <p:cNvPicPr/>
          <p:nvPr/>
        </p:nvPicPr>
        <p:blipFill>
          <a:blip r:embed="rId32" cstate="print"/>
          <a:stretch>
            <a:fillRect/>
          </a:stretch>
        </p:blipFill>
        <p:spPr>
          <a:xfrm>
            <a:off x="2884842" y="4549140"/>
            <a:ext cx="359036" cy="142538"/>
          </a:xfrm>
          <a:prstGeom prst="rect">
            <a:avLst/>
          </a:prstGeom>
        </p:spPr>
      </p:pic>
      <p:pic>
        <p:nvPicPr>
          <p:cNvPr id="50" name="object 50"/>
          <p:cNvPicPr/>
          <p:nvPr/>
        </p:nvPicPr>
        <p:blipFill>
          <a:blip r:embed="rId33" cstate="print"/>
          <a:stretch>
            <a:fillRect/>
          </a:stretch>
        </p:blipFill>
        <p:spPr>
          <a:xfrm>
            <a:off x="3303045" y="4559898"/>
            <a:ext cx="176156" cy="131781"/>
          </a:xfrm>
          <a:prstGeom prst="rect">
            <a:avLst/>
          </a:prstGeom>
        </p:spPr>
      </p:pic>
      <p:grpSp>
        <p:nvGrpSpPr>
          <p:cNvPr id="51" name="object 51"/>
          <p:cNvGrpSpPr/>
          <p:nvPr/>
        </p:nvGrpSpPr>
        <p:grpSpPr>
          <a:xfrm>
            <a:off x="3555851" y="4547795"/>
            <a:ext cx="522194" cy="181535"/>
            <a:chOff x="2150364" y="5154167"/>
            <a:chExt cx="591820" cy="205740"/>
          </a:xfrm>
        </p:grpSpPr>
        <p:sp>
          <p:nvSpPr>
            <p:cNvPr id="52" name="object 52"/>
            <p:cNvSpPr/>
            <p:nvPr/>
          </p:nvSpPr>
          <p:spPr>
            <a:xfrm>
              <a:off x="2150351" y="5154168"/>
              <a:ext cx="21590" cy="161925"/>
            </a:xfrm>
            <a:custGeom>
              <a:avLst/>
              <a:gdLst/>
              <a:ahLst/>
              <a:cxnLst/>
              <a:rect l="l" t="t" r="r" b="b"/>
              <a:pathLst>
                <a:path w="21589" h="161925">
                  <a:moveTo>
                    <a:pt x="15240" y="1524"/>
                  </a:moveTo>
                  <a:lnTo>
                    <a:pt x="13716" y="0"/>
                  </a:lnTo>
                  <a:lnTo>
                    <a:pt x="9144" y="0"/>
                  </a:lnTo>
                  <a:lnTo>
                    <a:pt x="7620" y="1524"/>
                  </a:lnTo>
                  <a:lnTo>
                    <a:pt x="15240" y="1524"/>
                  </a:lnTo>
                  <a:close/>
                </a:path>
                <a:path w="21589" h="161925">
                  <a:moveTo>
                    <a:pt x="16764" y="160020"/>
                  </a:moveTo>
                  <a:lnTo>
                    <a:pt x="6096" y="160020"/>
                  </a:lnTo>
                  <a:lnTo>
                    <a:pt x="7620" y="161544"/>
                  </a:lnTo>
                  <a:lnTo>
                    <a:pt x="15240" y="161544"/>
                  </a:lnTo>
                  <a:lnTo>
                    <a:pt x="16764" y="160020"/>
                  </a:lnTo>
                  <a:close/>
                </a:path>
                <a:path w="21589" h="161925">
                  <a:moveTo>
                    <a:pt x="21348" y="3302"/>
                  </a:moveTo>
                  <a:lnTo>
                    <a:pt x="20967" y="3302"/>
                  </a:lnTo>
                  <a:lnTo>
                    <a:pt x="20967" y="2032"/>
                  </a:lnTo>
                  <a:lnTo>
                    <a:pt x="1524" y="2032"/>
                  </a:lnTo>
                  <a:lnTo>
                    <a:pt x="1524" y="3302"/>
                  </a:lnTo>
                  <a:lnTo>
                    <a:pt x="0" y="3302"/>
                  </a:lnTo>
                  <a:lnTo>
                    <a:pt x="0" y="158242"/>
                  </a:lnTo>
                  <a:lnTo>
                    <a:pt x="1524" y="158242"/>
                  </a:lnTo>
                  <a:lnTo>
                    <a:pt x="1524" y="159512"/>
                  </a:lnTo>
                  <a:lnTo>
                    <a:pt x="21348" y="159512"/>
                  </a:lnTo>
                  <a:lnTo>
                    <a:pt x="21348" y="158242"/>
                  </a:lnTo>
                  <a:lnTo>
                    <a:pt x="21348" y="3302"/>
                  </a:lnTo>
                  <a:close/>
                </a:path>
              </a:pathLst>
            </a:custGeom>
            <a:solidFill>
              <a:srgbClr val="000000"/>
            </a:solidFill>
          </p:spPr>
          <p:txBody>
            <a:bodyPr wrap="square" lIns="0" tIns="0" rIns="0" bIns="0" rtlCol="0"/>
            <a:lstStyle/>
            <a:p>
              <a:endParaRPr sz="1588"/>
            </a:p>
          </p:txBody>
        </p:sp>
        <p:pic>
          <p:nvPicPr>
            <p:cNvPr id="53" name="object 53"/>
            <p:cNvPicPr/>
            <p:nvPr/>
          </p:nvPicPr>
          <p:blipFill>
            <a:blip r:embed="rId34" cstate="print"/>
            <a:stretch>
              <a:fillRect/>
            </a:stretch>
          </p:blipFill>
          <p:spPr>
            <a:xfrm>
              <a:off x="2211324" y="5195316"/>
              <a:ext cx="164592" cy="120396"/>
            </a:xfrm>
            <a:prstGeom prst="rect">
              <a:avLst/>
            </a:prstGeom>
          </p:spPr>
        </p:pic>
        <p:pic>
          <p:nvPicPr>
            <p:cNvPr id="54" name="object 54"/>
            <p:cNvPicPr/>
            <p:nvPr/>
          </p:nvPicPr>
          <p:blipFill>
            <a:blip r:embed="rId35" cstate="print"/>
            <a:stretch>
              <a:fillRect/>
            </a:stretch>
          </p:blipFill>
          <p:spPr>
            <a:xfrm>
              <a:off x="2404872" y="5195316"/>
              <a:ext cx="89916" cy="121920"/>
            </a:xfrm>
            <a:prstGeom prst="rect">
              <a:avLst/>
            </a:prstGeom>
          </p:spPr>
        </p:pic>
        <p:pic>
          <p:nvPicPr>
            <p:cNvPr id="55" name="object 55"/>
            <p:cNvPicPr/>
            <p:nvPr/>
          </p:nvPicPr>
          <p:blipFill>
            <a:blip r:embed="rId36" cstate="print"/>
            <a:stretch>
              <a:fillRect/>
            </a:stretch>
          </p:blipFill>
          <p:spPr>
            <a:xfrm>
              <a:off x="2520695" y="5195316"/>
              <a:ext cx="220980" cy="164591"/>
            </a:xfrm>
            <a:prstGeom prst="rect">
              <a:avLst/>
            </a:prstGeom>
          </p:spPr>
        </p:pic>
      </p:grpSp>
      <p:pic>
        <p:nvPicPr>
          <p:cNvPr id="56" name="object 56"/>
          <p:cNvPicPr/>
          <p:nvPr/>
        </p:nvPicPr>
        <p:blipFill>
          <a:blip r:embed="rId37" cstate="print"/>
          <a:stretch>
            <a:fillRect/>
          </a:stretch>
        </p:blipFill>
        <p:spPr>
          <a:xfrm>
            <a:off x="4149142" y="4545106"/>
            <a:ext cx="986738" cy="146572"/>
          </a:xfrm>
          <a:prstGeom prst="rect">
            <a:avLst/>
          </a:prstGeom>
        </p:spPr>
      </p:pic>
      <p:pic>
        <p:nvPicPr>
          <p:cNvPr id="57" name="object 57"/>
          <p:cNvPicPr/>
          <p:nvPr/>
        </p:nvPicPr>
        <p:blipFill>
          <a:blip r:embed="rId38" cstate="print"/>
          <a:stretch>
            <a:fillRect/>
          </a:stretch>
        </p:blipFill>
        <p:spPr>
          <a:xfrm>
            <a:off x="5965563" y="3239396"/>
            <a:ext cx="1212912" cy="1229060"/>
          </a:xfrm>
          <a:prstGeom prst="rect">
            <a:avLst/>
          </a:prstGeom>
        </p:spPr>
      </p:pic>
      <p:pic>
        <p:nvPicPr>
          <p:cNvPr id="58" name="object 58"/>
          <p:cNvPicPr/>
          <p:nvPr/>
        </p:nvPicPr>
        <p:blipFill>
          <a:blip r:embed="rId39" cstate="print"/>
          <a:stretch>
            <a:fillRect/>
          </a:stretch>
        </p:blipFill>
        <p:spPr>
          <a:xfrm>
            <a:off x="8173571" y="3239396"/>
            <a:ext cx="1234440" cy="1229060"/>
          </a:xfrm>
          <a:prstGeom prst="rect">
            <a:avLst/>
          </a:prstGeom>
        </p:spPr>
      </p:pic>
      <p:pic>
        <p:nvPicPr>
          <p:cNvPr id="59" name="object 59"/>
          <p:cNvPicPr/>
          <p:nvPr/>
        </p:nvPicPr>
        <p:blipFill>
          <a:blip r:embed="rId40" cstate="print"/>
          <a:stretch>
            <a:fillRect/>
          </a:stretch>
        </p:blipFill>
        <p:spPr>
          <a:xfrm>
            <a:off x="8174915" y="4546451"/>
            <a:ext cx="1233095" cy="1231750"/>
          </a:xfrm>
          <a:prstGeom prst="rect">
            <a:avLst/>
          </a:prstGeom>
        </p:spPr>
      </p:pic>
      <p:pic>
        <p:nvPicPr>
          <p:cNvPr id="60" name="object 60"/>
          <p:cNvPicPr/>
          <p:nvPr/>
        </p:nvPicPr>
        <p:blipFill>
          <a:blip r:embed="rId41" cstate="print"/>
          <a:stretch>
            <a:fillRect/>
          </a:stretch>
        </p:blipFill>
        <p:spPr>
          <a:xfrm>
            <a:off x="5972287" y="4546451"/>
            <a:ext cx="1231750" cy="1231750"/>
          </a:xfrm>
          <a:prstGeom prst="rect">
            <a:avLst/>
          </a:prstGeom>
        </p:spPr>
      </p:pic>
      <p:sp>
        <p:nvSpPr>
          <p:cNvPr id="61" name="object 61"/>
          <p:cNvSpPr/>
          <p:nvPr/>
        </p:nvSpPr>
        <p:spPr>
          <a:xfrm>
            <a:off x="7355990" y="4965999"/>
            <a:ext cx="665629" cy="318807"/>
          </a:xfrm>
          <a:custGeom>
            <a:avLst/>
            <a:gdLst/>
            <a:ahLst/>
            <a:cxnLst/>
            <a:rect l="l" t="t" r="r" b="b"/>
            <a:pathLst>
              <a:path w="754379" h="361314">
                <a:moveTo>
                  <a:pt x="518160" y="361187"/>
                </a:moveTo>
                <a:lnTo>
                  <a:pt x="518160" y="275844"/>
                </a:lnTo>
                <a:lnTo>
                  <a:pt x="0" y="275844"/>
                </a:lnTo>
                <a:lnTo>
                  <a:pt x="0" y="85344"/>
                </a:lnTo>
                <a:lnTo>
                  <a:pt x="518160" y="85344"/>
                </a:lnTo>
                <a:lnTo>
                  <a:pt x="518160" y="0"/>
                </a:lnTo>
                <a:lnTo>
                  <a:pt x="754380" y="181355"/>
                </a:lnTo>
                <a:lnTo>
                  <a:pt x="518160" y="361187"/>
                </a:lnTo>
                <a:close/>
              </a:path>
            </a:pathLst>
          </a:custGeom>
          <a:solidFill>
            <a:srgbClr val="E6E6E6"/>
          </a:solidFill>
        </p:spPr>
        <p:txBody>
          <a:bodyPr wrap="square" lIns="0" tIns="0" rIns="0" bIns="0" rtlCol="0"/>
          <a:lstStyle/>
          <a:p>
            <a:endParaRPr sz="1588"/>
          </a:p>
        </p:txBody>
      </p:sp>
      <p:sp>
        <p:nvSpPr>
          <p:cNvPr id="62" name="object 62"/>
          <p:cNvSpPr/>
          <p:nvPr/>
        </p:nvSpPr>
        <p:spPr>
          <a:xfrm>
            <a:off x="7355990" y="3657600"/>
            <a:ext cx="665629" cy="318807"/>
          </a:xfrm>
          <a:custGeom>
            <a:avLst/>
            <a:gdLst/>
            <a:ahLst/>
            <a:cxnLst/>
            <a:rect l="l" t="t" r="r" b="b"/>
            <a:pathLst>
              <a:path w="754379" h="361314">
                <a:moveTo>
                  <a:pt x="518160" y="361187"/>
                </a:moveTo>
                <a:lnTo>
                  <a:pt x="518160" y="275843"/>
                </a:lnTo>
                <a:lnTo>
                  <a:pt x="0" y="275843"/>
                </a:lnTo>
                <a:lnTo>
                  <a:pt x="0" y="85343"/>
                </a:lnTo>
                <a:lnTo>
                  <a:pt x="518160" y="85343"/>
                </a:lnTo>
                <a:lnTo>
                  <a:pt x="518160" y="0"/>
                </a:lnTo>
                <a:lnTo>
                  <a:pt x="754380" y="179831"/>
                </a:lnTo>
                <a:lnTo>
                  <a:pt x="518160" y="361187"/>
                </a:lnTo>
                <a:close/>
              </a:path>
            </a:pathLst>
          </a:custGeom>
          <a:solidFill>
            <a:srgbClr val="E6E6E6"/>
          </a:solidFill>
        </p:spPr>
        <p:txBody>
          <a:bodyPr wrap="square" lIns="0" tIns="0" rIns="0" bIns="0" rtlCol="0"/>
          <a:lstStyle/>
          <a:p>
            <a:endParaRPr sz="1588"/>
          </a:p>
        </p:txBody>
      </p:sp>
      <p:grpSp>
        <p:nvGrpSpPr>
          <p:cNvPr id="63" name="object 63"/>
          <p:cNvGrpSpPr/>
          <p:nvPr/>
        </p:nvGrpSpPr>
        <p:grpSpPr>
          <a:xfrm>
            <a:off x="9434905" y="1039457"/>
            <a:ext cx="226359" cy="142875"/>
            <a:chOff x="8813292" y="1178051"/>
            <a:chExt cx="256540" cy="161925"/>
          </a:xfrm>
        </p:grpSpPr>
        <p:pic>
          <p:nvPicPr>
            <p:cNvPr id="64" name="object 64"/>
            <p:cNvPicPr/>
            <p:nvPr/>
          </p:nvPicPr>
          <p:blipFill>
            <a:blip r:embed="rId42" cstate="print"/>
            <a:stretch>
              <a:fillRect/>
            </a:stretch>
          </p:blipFill>
          <p:spPr>
            <a:xfrm>
              <a:off x="8813292" y="1178051"/>
              <a:ext cx="99060" cy="161544"/>
            </a:xfrm>
            <a:prstGeom prst="rect">
              <a:avLst/>
            </a:prstGeom>
          </p:spPr>
        </p:pic>
        <p:pic>
          <p:nvPicPr>
            <p:cNvPr id="65" name="object 65"/>
            <p:cNvPicPr/>
            <p:nvPr/>
          </p:nvPicPr>
          <p:blipFill>
            <a:blip r:embed="rId43" cstate="print"/>
            <a:stretch>
              <a:fillRect/>
            </a:stretch>
          </p:blipFill>
          <p:spPr>
            <a:xfrm>
              <a:off x="8947404" y="1179575"/>
              <a:ext cx="121920" cy="160020"/>
            </a:xfrm>
            <a:prstGeom prst="rect">
              <a:avLst/>
            </a:prstGeom>
          </p:spPr>
        </p:pic>
      </p:grpSp>
      <p:grpSp>
        <p:nvGrpSpPr>
          <p:cNvPr id="66" name="object 66"/>
          <p:cNvGrpSpPr/>
          <p:nvPr/>
        </p:nvGrpSpPr>
        <p:grpSpPr>
          <a:xfrm>
            <a:off x="9738808" y="1038112"/>
            <a:ext cx="670112" cy="145676"/>
            <a:chOff x="9157716" y="1176527"/>
            <a:chExt cx="759460" cy="165100"/>
          </a:xfrm>
        </p:grpSpPr>
        <p:pic>
          <p:nvPicPr>
            <p:cNvPr id="67" name="object 67"/>
            <p:cNvPicPr/>
            <p:nvPr/>
          </p:nvPicPr>
          <p:blipFill>
            <a:blip r:embed="rId44" cstate="print"/>
            <a:stretch>
              <a:fillRect/>
            </a:stretch>
          </p:blipFill>
          <p:spPr>
            <a:xfrm>
              <a:off x="9157716" y="1179575"/>
              <a:ext cx="121920" cy="160020"/>
            </a:xfrm>
            <a:prstGeom prst="rect">
              <a:avLst/>
            </a:prstGeom>
          </p:spPr>
        </p:pic>
        <p:pic>
          <p:nvPicPr>
            <p:cNvPr id="68" name="object 68"/>
            <p:cNvPicPr/>
            <p:nvPr/>
          </p:nvPicPr>
          <p:blipFill>
            <a:blip r:embed="rId45" cstate="print"/>
            <a:stretch>
              <a:fillRect/>
            </a:stretch>
          </p:blipFill>
          <p:spPr>
            <a:xfrm>
              <a:off x="9302496" y="1219199"/>
              <a:ext cx="111252" cy="121920"/>
            </a:xfrm>
            <a:prstGeom prst="rect">
              <a:avLst/>
            </a:prstGeom>
          </p:spPr>
        </p:pic>
        <p:pic>
          <p:nvPicPr>
            <p:cNvPr id="69" name="object 69"/>
            <p:cNvPicPr/>
            <p:nvPr/>
          </p:nvPicPr>
          <p:blipFill>
            <a:blip r:embed="rId46" cstate="print"/>
            <a:stretch>
              <a:fillRect/>
            </a:stretch>
          </p:blipFill>
          <p:spPr>
            <a:xfrm>
              <a:off x="9442703" y="1219200"/>
              <a:ext cx="163068" cy="120396"/>
            </a:xfrm>
            <a:prstGeom prst="rect">
              <a:avLst/>
            </a:prstGeom>
          </p:spPr>
        </p:pic>
        <p:pic>
          <p:nvPicPr>
            <p:cNvPr id="70" name="object 70"/>
            <p:cNvPicPr/>
            <p:nvPr/>
          </p:nvPicPr>
          <p:blipFill>
            <a:blip r:embed="rId47" cstate="print"/>
            <a:stretch>
              <a:fillRect/>
            </a:stretch>
          </p:blipFill>
          <p:spPr>
            <a:xfrm>
              <a:off x="9636252" y="1219199"/>
              <a:ext cx="89916" cy="121920"/>
            </a:xfrm>
            <a:prstGeom prst="rect">
              <a:avLst/>
            </a:prstGeom>
          </p:spPr>
        </p:pic>
        <p:sp>
          <p:nvSpPr>
            <p:cNvPr id="71" name="object 71"/>
            <p:cNvSpPr/>
            <p:nvPr/>
          </p:nvSpPr>
          <p:spPr>
            <a:xfrm>
              <a:off x="9761219" y="1176527"/>
              <a:ext cx="24765" cy="163195"/>
            </a:xfrm>
            <a:custGeom>
              <a:avLst/>
              <a:gdLst/>
              <a:ahLst/>
              <a:cxnLst/>
              <a:rect l="l" t="t" r="r" b="b"/>
              <a:pathLst>
                <a:path w="24765" h="163194">
                  <a:moveTo>
                    <a:pt x="21336" y="161544"/>
                  </a:moveTo>
                  <a:lnTo>
                    <a:pt x="3048" y="161544"/>
                  </a:lnTo>
                  <a:lnTo>
                    <a:pt x="3048" y="45720"/>
                  </a:lnTo>
                  <a:lnTo>
                    <a:pt x="21336" y="45720"/>
                  </a:lnTo>
                  <a:lnTo>
                    <a:pt x="21336" y="47244"/>
                  </a:lnTo>
                  <a:lnTo>
                    <a:pt x="22860" y="47244"/>
                  </a:lnTo>
                  <a:lnTo>
                    <a:pt x="22860" y="160020"/>
                  </a:lnTo>
                  <a:lnTo>
                    <a:pt x="21336" y="161544"/>
                  </a:lnTo>
                  <a:close/>
                </a:path>
                <a:path w="24765" h="163194">
                  <a:moveTo>
                    <a:pt x="19812" y="163068"/>
                  </a:moveTo>
                  <a:lnTo>
                    <a:pt x="4572" y="163068"/>
                  </a:lnTo>
                  <a:lnTo>
                    <a:pt x="4572" y="161544"/>
                  </a:lnTo>
                  <a:lnTo>
                    <a:pt x="19812" y="161544"/>
                  </a:lnTo>
                  <a:lnTo>
                    <a:pt x="19812" y="163068"/>
                  </a:lnTo>
                  <a:close/>
                </a:path>
                <a:path w="24765" h="163194">
                  <a:moveTo>
                    <a:pt x="16764" y="24384"/>
                  </a:moveTo>
                  <a:lnTo>
                    <a:pt x="7620" y="24384"/>
                  </a:lnTo>
                  <a:lnTo>
                    <a:pt x="4572" y="22860"/>
                  </a:lnTo>
                  <a:lnTo>
                    <a:pt x="3048" y="21336"/>
                  </a:lnTo>
                  <a:lnTo>
                    <a:pt x="0" y="19812"/>
                  </a:lnTo>
                  <a:lnTo>
                    <a:pt x="0" y="3048"/>
                  </a:lnTo>
                  <a:lnTo>
                    <a:pt x="3048" y="1524"/>
                  </a:lnTo>
                  <a:lnTo>
                    <a:pt x="4572" y="0"/>
                  </a:lnTo>
                  <a:lnTo>
                    <a:pt x="19812" y="0"/>
                  </a:lnTo>
                  <a:lnTo>
                    <a:pt x="22860" y="1524"/>
                  </a:lnTo>
                  <a:lnTo>
                    <a:pt x="24384" y="3048"/>
                  </a:lnTo>
                  <a:lnTo>
                    <a:pt x="24384" y="19812"/>
                  </a:lnTo>
                  <a:lnTo>
                    <a:pt x="22860" y="21336"/>
                  </a:lnTo>
                  <a:lnTo>
                    <a:pt x="16764" y="24384"/>
                  </a:lnTo>
                  <a:close/>
                </a:path>
              </a:pathLst>
            </a:custGeom>
            <a:solidFill>
              <a:srgbClr val="000000"/>
            </a:solidFill>
          </p:spPr>
          <p:txBody>
            <a:bodyPr wrap="square" lIns="0" tIns="0" rIns="0" bIns="0" rtlCol="0"/>
            <a:lstStyle/>
            <a:p>
              <a:endParaRPr sz="1588"/>
            </a:p>
          </p:txBody>
        </p:sp>
        <p:pic>
          <p:nvPicPr>
            <p:cNvPr id="72" name="object 72"/>
            <p:cNvPicPr/>
            <p:nvPr/>
          </p:nvPicPr>
          <p:blipFill>
            <a:blip r:embed="rId48" cstate="print"/>
            <a:stretch>
              <a:fillRect/>
            </a:stretch>
          </p:blipFill>
          <p:spPr>
            <a:xfrm>
              <a:off x="9820656" y="1219199"/>
              <a:ext cx="96012" cy="120396"/>
            </a:xfrm>
            <a:prstGeom prst="rect">
              <a:avLst/>
            </a:prstGeom>
          </p:spPr>
        </p:pic>
      </p:grpSp>
      <p:sp>
        <p:nvSpPr>
          <p:cNvPr id="73" name="object 73"/>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74" name="object 74"/>
          <p:cNvPicPr/>
          <p:nvPr/>
        </p:nvPicPr>
        <p:blipFill>
          <a:blip r:embed="rId49" cstate="print"/>
          <a:stretch>
            <a:fillRect/>
          </a:stretch>
        </p:blipFill>
        <p:spPr>
          <a:xfrm>
            <a:off x="2341580" y="1549101"/>
            <a:ext cx="1211580" cy="231289"/>
          </a:xfrm>
          <a:prstGeom prst="rect">
            <a:avLst/>
          </a:prstGeom>
        </p:spPr>
      </p:pic>
      <p:grpSp>
        <p:nvGrpSpPr>
          <p:cNvPr id="75" name="object 75"/>
          <p:cNvGrpSpPr/>
          <p:nvPr/>
        </p:nvGrpSpPr>
        <p:grpSpPr>
          <a:xfrm>
            <a:off x="3671495" y="1550446"/>
            <a:ext cx="855568" cy="230281"/>
            <a:chOff x="2281428" y="1757172"/>
            <a:chExt cx="969644" cy="260985"/>
          </a:xfrm>
        </p:grpSpPr>
        <p:sp>
          <p:nvSpPr>
            <p:cNvPr id="76" name="object 76"/>
            <p:cNvSpPr/>
            <p:nvPr/>
          </p:nvSpPr>
          <p:spPr>
            <a:xfrm>
              <a:off x="2281428" y="1775460"/>
              <a:ext cx="277495" cy="238125"/>
            </a:xfrm>
            <a:custGeom>
              <a:avLst/>
              <a:gdLst/>
              <a:ahLst/>
              <a:cxnLst/>
              <a:rect l="l" t="t" r="r" b="b"/>
              <a:pathLst>
                <a:path w="277494" h="238125">
                  <a:moveTo>
                    <a:pt x="42672" y="236219"/>
                  </a:moveTo>
                  <a:lnTo>
                    <a:pt x="3048" y="236219"/>
                  </a:lnTo>
                  <a:lnTo>
                    <a:pt x="0" y="233171"/>
                  </a:lnTo>
                  <a:lnTo>
                    <a:pt x="0" y="12192"/>
                  </a:lnTo>
                  <a:lnTo>
                    <a:pt x="1524" y="7620"/>
                  </a:lnTo>
                  <a:lnTo>
                    <a:pt x="4572" y="4572"/>
                  </a:lnTo>
                  <a:lnTo>
                    <a:pt x="9144" y="1524"/>
                  </a:lnTo>
                  <a:lnTo>
                    <a:pt x="13716" y="0"/>
                  </a:lnTo>
                  <a:lnTo>
                    <a:pt x="60960" y="0"/>
                  </a:lnTo>
                  <a:lnTo>
                    <a:pt x="64008" y="1524"/>
                  </a:lnTo>
                  <a:lnTo>
                    <a:pt x="68580" y="1524"/>
                  </a:lnTo>
                  <a:lnTo>
                    <a:pt x="71628" y="3048"/>
                  </a:lnTo>
                  <a:lnTo>
                    <a:pt x="74676" y="6096"/>
                  </a:lnTo>
                  <a:lnTo>
                    <a:pt x="77724" y="7620"/>
                  </a:lnTo>
                  <a:lnTo>
                    <a:pt x="80772" y="10668"/>
                  </a:lnTo>
                  <a:lnTo>
                    <a:pt x="83820" y="16764"/>
                  </a:lnTo>
                  <a:lnTo>
                    <a:pt x="86868" y="21336"/>
                  </a:lnTo>
                  <a:lnTo>
                    <a:pt x="88392" y="27432"/>
                  </a:lnTo>
                  <a:lnTo>
                    <a:pt x="91636" y="36576"/>
                  </a:lnTo>
                  <a:lnTo>
                    <a:pt x="45720" y="36576"/>
                  </a:lnTo>
                  <a:lnTo>
                    <a:pt x="45720" y="234695"/>
                  </a:lnTo>
                  <a:lnTo>
                    <a:pt x="44196" y="234695"/>
                  </a:lnTo>
                  <a:lnTo>
                    <a:pt x="42672" y="236219"/>
                  </a:lnTo>
                  <a:close/>
                </a:path>
                <a:path w="277494" h="238125">
                  <a:moveTo>
                    <a:pt x="266700" y="1524"/>
                  </a:moveTo>
                  <a:lnTo>
                    <a:pt x="213360" y="1524"/>
                  </a:lnTo>
                  <a:lnTo>
                    <a:pt x="217932" y="0"/>
                  </a:lnTo>
                  <a:lnTo>
                    <a:pt x="265176" y="0"/>
                  </a:lnTo>
                  <a:lnTo>
                    <a:pt x="266700" y="1524"/>
                  </a:lnTo>
                  <a:close/>
                </a:path>
                <a:path w="277494" h="238125">
                  <a:moveTo>
                    <a:pt x="184668" y="169164"/>
                  </a:moveTo>
                  <a:lnTo>
                    <a:pt x="140208" y="169164"/>
                  </a:lnTo>
                  <a:lnTo>
                    <a:pt x="193548" y="27432"/>
                  </a:lnTo>
                  <a:lnTo>
                    <a:pt x="198120" y="13716"/>
                  </a:lnTo>
                  <a:lnTo>
                    <a:pt x="199644" y="10668"/>
                  </a:lnTo>
                  <a:lnTo>
                    <a:pt x="202692" y="7620"/>
                  </a:lnTo>
                  <a:lnTo>
                    <a:pt x="205740" y="6096"/>
                  </a:lnTo>
                  <a:lnTo>
                    <a:pt x="207264" y="3048"/>
                  </a:lnTo>
                  <a:lnTo>
                    <a:pt x="210312" y="1524"/>
                  </a:lnTo>
                  <a:lnTo>
                    <a:pt x="269748" y="1524"/>
                  </a:lnTo>
                  <a:lnTo>
                    <a:pt x="275844" y="7620"/>
                  </a:lnTo>
                  <a:lnTo>
                    <a:pt x="275844" y="10668"/>
                  </a:lnTo>
                  <a:lnTo>
                    <a:pt x="277368" y="13716"/>
                  </a:lnTo>
                  <a:lnTo>
                    <a:pt x="277368" y="36576"/>
                  </a:lnTo>
                  <a:lnTo>
                    <a:pt x="231648" y="36576"/>
                  </a:lnTo>
                  <a:lnTo>
                    <a:pt x="184668" y="169164"/>
                  </a:lnTo>
                  <a:close/>
                </a:path>
                <a:path w="277494" h="238125">
                  <a:moveTo>
                    <a:pt x="158496" y="236219"/>
                  </a:moveTo>
                  <a:lnTo>
                    <a:pt x="117348" y="236219"/>
                  </a:lnTo>
                  <a:lnTo>
                    <a:pt x="112776" y="231648"/>
                  </a:lnTo>
                  <a:lnTo>
                    <a:pt x="112776" y="230124"/>
                  </a:lnTo>
                  <a:lnTo>
                    <a:pt x="47244" y="36576"/>
                  </a:lnTo>
                  <a:lnTo>
                    <a:pt x="91636" y="36576"/>
                  </a:lnTo>
                  <a:lnTo>
                    <a:pt x="138684" y="169164"/>
                  </a:lnTo>
                  <a:lnTo>
                    <a:pt x="184668" y="169164"/>
                  </a:lnTo>
                  <a:lnTo>
                    <a:pt x="163068" y="230124"/>
                  </a:lnTo>
                  <a:lnTo>
                    <a:pt x="161544" y="231648"/>
                  </a:lnTo>
                  <a:lnTo>
                    <a:pt x="161544" y="233171"/>
                  </a:lnTo>
                  <a:lnTo>
                    <a:pt x="158496" y="236219"/>
                  </a:lnTo>
                  <a:close/>
                </a:path>
                <a:path w="277494" h="238125">
                  <a:moveTo>
                    <a:pt x="274320" y="236219"/>
                  </a:moveTo>
                  <a:lnTo>
                    <a:pt x="234696" y="236219"/>
                  </a:lnTo>
                  <a:lnTo>
                    <a:pt x="231648" y="233171"/>
                  </a:lnTo>
                  <a:lnTo>
                    <a:pt x="231648" y="36576"/>
                  </a:lnTo>
                  <a:lnTo>
                    <a:pt x="277368" y="36576"/>
                  </a:lnTo>
                  <a:lnTo>
                    <a:pt x="277368" y="233171"/>
                  </a:lnTo>
                  <a:lnTo>
                    <a:pt x="274320" y="236219"/>
                  </a:lnTo>
                  <a:close/>
                </a:path>
                <a:path w="277494" h="238125">
                  <a:moveTo>
                    <a:pt x="39624" y="237744"/>
                  </a:moveTo>
                  <a:lnTo>
                    <a:pt x="6096" y="237744"/>
                  </a:lnTo>
                  <a:lnTo>
                    <a:pt x="4572" y="236219"/>
                  </a:lnTo>
                  <a:lnTo>
                    <a:pt x="41148" y="236219"/>
                  </a:lnTo>
                  <a:lnTo>
                    <a:pt x="39624" y="237744"/>
                  </a:lnTo>
                  <a:close/>
                </a:path>
                <a:path w="277494" h="238125">
                  <a:moveTo>
                    <a:pt x="155448" y="237744"/>
                  </a:moveTo>
                  <a:lnTo>
                    <a:pt x="121920" y="237744"/>
                  </a:lnTo>
                  <a:lnTo>
                    <a:pt x="120396" y="236219"/>
                  </a:lnTo>
                  <a:lnTo>
                    <a:pt x="156972" y="236219"/>
                  </a:lnTo>
                  <a:lnTo>
                    <a:pt x="155448" y="237744"/>
                  </a:lnTo>
                  <a:close/>
                </a:path>
                <a:path w="277494" h="238125">
                  <a:moveTo>
                    <a:pt x="271272" y="237744"/>
                  </a:moveTo>
                  <a:lnTo>
                    <a:pt x="237744" y="237744"/>
                  </a:lnTo>
                  <a:lnTo>
                    <a:pt x="236220" y="236219"/>
                  </a:lnTo>
                  <a:lnTo>
                    <a:pt x="272796" y="236219"/>
                  </a:lnTo>
                  <a:lnTo>
                    <a:pt x="271272" y="237744"/>
                  </a:lnTo>
                  <a:close/>
                </a:path>
              </a:pathLst>
            </a:custGeom>
            <a:solidFill>
              <a:srgbClr val="000000"/>
            </a:solidFill>
          </p:spPr>
          <p:txBody>
            <a:bodyPr wrap="square" lIns="0" tIns="0" rIns="0" bIns="0" rtlCol="0"/>
            <a:lstStyle/>
            <a:p>
              <a:endParaRPr sz="1588"/>
            </a:p>
          </p:txBody>
        </p:sp>
        <p:pic>
          <p:nvPicPr>
            <p:cNvPr id="77" name="object 77"/>
            <p:cNvPicPr/>
            <p:nvPr/>
          </p:nvPicPr>
          <p:blipFill>
            <a:blip r:embed="rId50" cstate="print"/>
            <a:stretch>
              <a:fillRect/>
            </a:stretch>
          </p:blipFill>
          <p:spPr>
            <a:xfrm>
              <a:off x="2598420" y="1831847"/>
              <a:ext cx="176689" cy="185928"/>
            </a:xfrm>
            <a:prstGeom prst="rect">
              <a:avLst/>
            </a:prstGeom>
          </p:spPr>
        </p:pic>
        <p:sp>
          <p:nvSpPr>
            <p:cNvPr id="78" name="object 78"/>
            <p:cNvSpPr/>
            <p:nvPr/>
          </p:nvSpPr>
          <p:spPr>
            <a:xfrm>
              <a:off x="2802635" y="1757172"/>
              <a:ext cx="165100" cy="260985"/>
            </a:xfrm>
            <a:custGeom>
              <a:avLst/>
              <a:gdLst/>
              <a:ahLst/>
              <a:cxnLst/>
              <a:rect l="l" t="t" r="r" b="b"/>
              <a:pathLst>
                <a:path w="165100" h="260985">
                  <a:moveTo>
                    <a:pt x="153924" y="1524"/>
                  </a:moveTo>
                  <a:lnTo>
                    <a:pt x="131064" y="1524"/>
                  </a:lnTo>
                  <a:lnTo>
                    <a:pt x="134112" y="0"/>
                  </a:lnTo>
                  <a:lnTo>
                    <a:pt x="150876" y="0"/>
                  </a:lnTo>
                  <a:lnTo>
                    <a:pt x="153924" y="1524"/>
                  </a:lnTo>
                  <a:close/>
                </a:path>
                <a:path w="165100" h="260985">
                  <a:moveTo>
                    <a:pt x="160020" y="3048"/>
                  </a:moveTo>
                  <a:lnTo>
                    <a:pt x="123444" y="3048"/>
                  </a:lnTo>
                  <a:lnTo>
                    <a:pt x="124968" y="1524"/>
                  </a:lnTo>
                  <a:lnTo>
                    <a:pt x="158496" y="1524"/>
                  </a:lnTo>
                  <a:lnTo>
                    <a:pt x="160020" y="3048"/>
                  </a:lnTo>
                  <a:close/>
                </a:path>
                <a:path w="165100" h="260985">
                  <a:moveTo>
                    <a:pt x="164592" y="97536"/>
                  </a:moveTo>
                  <a:lnTo>
                    <a:pt x="118872" y="97536"/>
                  </a:lnTo>
                  <a:lnTo>
                    <a:pt x="118872" y="6096"/>
                  </a:lnTo>
                  <a:lnTo>
                    <a:pt x="121920" y="3048"/>
                  </a:lnTo>
                  <a:lnTo>
                    <a:pt x="161544" y="3048"/>
                  </a:lnTo>
                  <a:lnTo>
                    <a:pt x="163068" y="4572"/>
                  </a:lnTo>
                  <a:lnTo>
                    <a:pt x="164592" y="4572"/>
                  </a:lnTo>
                  <a:lnTo>
                    <a:pt x="164592" y="97536"/>
                  </a:lnTo>
                  <a:close/>
                </a:path>
                <a:path w="165100" h="260985">
                  <a:moveTo>
                    <a:pt x="68580" y="260603"/>
                  </a:moveTo>
                  <a:lnTo>
                    <a:pt x="30241" y="249031"/>
                  </a:lnTo>
                  <a:lnTo>
                    <a:pt x="5595" y="212169"/>
                  </a:lnTo>
                  <a:lnTo>
                    <a:pt x="381" y="179832"/>
                  </a:lnTo>
                  <a:lnTo>
                    <a:pt x="261" y="178284"/>
                  </a:lnTo>
                  <a:lnTo>
                    <a:pt x="2571" y="138945"/>
                  </a:lnTo>
                  <a:lnTo>
                    <a:pt x="7035" y="121920"/>
                  </a:lnTo>
                  <a:lnTo>
                    <a:pt x="7143" y="121586"/>
                  </a:lnTo>
                  <a:lnTo>
                    <a:pt x="28575" y="89725"/>
                  </a:lnTo>
                  <a:lnTo>
                    <a:pt x="71628" y="74676"/>
                  </a:lnTo>
                  <a:lnTo>
                    <a:pt x="80772" y="74676"/>
                  </a:lnTo>
                  <a:lnTo>
                    <a:pt x="89916" y="76200"/>
                  </a:lnTo>
                  <a:lnTo>
                    <a:pt x="96012" y="80772"/>
                  </a:lnTo>
                  <a:lnTo>
                    <a:pt x="101727" y="83605"/>
                  </a:lnTo>
                  <a:lnTo>
                    <a:pt x="107442" y="87439"/>
                  </a:lnTo>
                  <a:lnTo>
                    <a:pt x="113157" y="92130"/>
                  </a:lnTo>
                  <a:lnTo>
                    <a:pt x="118872" y="97536"/>
                  </a:lnTo>
                  <a:lnTo>
                    <a:pt x="164592" y="97536"/>
                  </a:lnTo>
                  <a:lnTo>
                    <a:pt x="164592" y="114300"/>
                  </a:lnTo>
                  <a:lnTo>
                    <a:pt x="74676" y="114300"/>
                  </a:lnTo>
                  <a:lnTo>
                    <a:pt x="70104" y="115824"/>
                  </a:lnTo>
                  <a:lnTo>
                    <a:pt x="60960" y="121920"/>
                  </a:lnTo>
                  <a:lnTo>
                    <a:pt x="57912" y="124968"/>
                  </a:lnTo>
                  <a:lnTo>
                    <a:pt x="54864" y="131064"/>
                  </a:lnTo>
                  <a:lnTo>
                    <a:pt x="51816" y="135636"/>
                  </a:lnTo>
                  <a:lnTo>
                    <a:pt x="47244" y="153924"/>
                  </a:lnTo>
                  <a:lnTo>
                    <a:pt x="47244" y="179832"/>
                  </a:lnTo>
                  <a:lnTo>
                    <a:pt x="48768" y="185927"/>
                  </a:lnTo>
                  <a:lnTo>
                    <a:pt x="50292" y="193548"/>
                  </a:lnTo>
                  <a:lnTo>
                    <a:pt x="51816" y="198120"/>
                  </a:lnTo>
                  <a:lnTo>
                    <a:pt x="54864" y="204215"/>
                  </a:lnTo>
                  <a:lnTo>
                    <a:pt x="56388" y="208788"/>
                  </a:lnTo>
                  <a:lnTo>
                    <a:pt x="59436" y="213360"/>
                  </a:lnTo>
                  <a:lnTo>
                    <a:pt x="68580" y="219456"/>
                  </a:lnTo>
                  <a:lnTo>
                    <a:pt x="73152" y="220980"/>
                  </a:lnTo>
                  <a:lnTo>
                    <a:pt x="164592" y="220980"/>
                  </a:lnTo>
                  <a:lnTo>
                    <a:pt x="164592" y="231648"/>
                  </a:lnTo>
                  <a:lnTo>
                    <a:pt x="126492" y="231648"/>
                  </a:lnTo>
                  <a:lnTo>
                    <a:pt x="119634" y="237982"/>
                  </a:lnTo>
                  <a:lnTo>
                    <a:pt x="112776" y="243459"/>
                  </a:lnTo>
                  <a:lnTo>
                    <a:pt x="76557" y="260056"/>
                  </a:lnTo>
                  <a:lnTo>
                    <a:pt x="68580" y="260603"/>
                  </a:lnTo>
                  <a:close/>
                </a:path>
                <a:path w="165100" h="260985">
                  <a:moveTo>
                    <a:pt x="164592" y="220980"/>
                  </a:moveTo>
                  <a:lnTo>
                    <a:pt x="86868" y="220980"/>
                  </a:lnTo>
                  <a:lnTo>
                    <a:pt x="102108" y="213360"/>
                  </a:lnTo>
                  <a:lnTo>
                    <a:pt x="108204" y="207263"/>
                  </a:lnTo>
                  <a:lnTo>
                    <a:pt x="111252" y="202692"/>
                  </a:lnTo>
                  <a:lnTo>
                    <a:pt x="115824" y="199644"/>
                  </a:lnTo>
                  <a:lnTo>
                    <a:pt x="118872" y="193548"/>
                  </a:lnTo>
                  <a:lnTo>
                    <a:pt x="118872" y="140208"/>
                  </a:lnTo>
                  <a:lnTo>
                    <a:pt x="114300" y="133897"/>
                  </a:lnTo>
                  <a:lnTo>
                    <a:pt x="86868" y="114300"/>
                  </a:lnTo>
                  <a:lnTo>
                    <a:pt x="164592" y="114300"/>
                  </a:lnTo>
                  <a:lnTo>
                    <a:pt x="164592" y="220980"/>
                  </a:lnTo>
                  <a:close/>
                </a:path>
                <a:path w="165100" h="260985">
                  <a:moveTo>
                    <a:pt x="164592" y="252984"/>
                  </a:moveTo>
                  <a:lnTo>
                    <a:pt x="126492" y="252984"/>
                  </a:lnTo>
                  <a:lnTo>
                    <a:pt x="126492" y="231648"/>
                  </a:lnTo>
                  <a:lnTo>
                    <a:pt x="164592" y="231648"/>
                  </a:lnTo>
                  <a:lnTo>
                    <a:pt x="164592" y="252984"/>
                  </a:lnTo>
                  <a:close/>
                </a:path>
                <a:path w="165100" h="260985">
                  <a:moveTo>
                    <a:pt x="163068" y="254508"/>
                  </a:moveTo>
                  <a:lnTo>
                    <a:pt x="128016" y="254508"/>
                  </a:lnTo>
                  <a:lnTo>
                    <a:pt x="128016" y="252984"/>
                  </a:lnTo>
                  <a:lnTo>
                    <a:pt x="163068" y="252984"/>
                  </a:lnTo>
                  <a:lnTo>
                    <a:pt x="163068" y="254508"/>
                  </a:lnTo>
                  <a:close/>
                </a:path>
                <a:path w="165100" h="260985">
                  <a:moveTo>
                    <a:pt x="160020" y="256032"/>
                  </a:moveTo>
                  <a:lnTo>
                    <a:pt x="131064" y="256032"/>
                  </a:lnTo>
                  <a:lnTo>
                    <a:pt x="129540" y="254508"/>
                  </a:lnTo>
                  <a:lnTo>
                    <a:pt x="161544" y="254508"/>
                  </a:lnTo>
                  <a:lnTo>
                    <a:pt x="160020" y="256032"/>
                  </a:lnTo>
                  <a:close/>
                </a:path>
              </a:pathLst>
            </a:custGeom>
            <a:solidFill>
              <a:srgbClr val="000000"/>
            </a:solidFill>
          </p:spPr>
          <p:txBody>
            <a:bodyPr wrap="square" lIns="0" tIns="0" rIns="0" bIns="0" rtlCol="0"/>
            <a:lstStyle/>
            <a:p>
              <a:endParaRPr sz="1588"/>
            </a:p>
          </p:txBody>
        </p:sp>
        <p:pic>
          <p:nvPicPr>
            <p:cNvPr id="79" name="object 79"/>
            <p:cNvPicPr/>
            <p:nvPr/>
          </p:nvPicPr>
          <p:blipFill>
            <a:blip r:embed="rId51" cstate="print"/>
            <a:stretch>
              <a:fillRect/>
            </a:stretch>
          </p:blipFill>
          <p:spPr>
            <a:xfrm>
              <a:off x="3005371" y="1831848"/>
              <a:ext cx="161500" cy="185928"/>
            </a:xfrm>
            <a:prstGeom prst="rect">
              <a:avLst/>
            </a:prstGeom>
          </p:spPr>
        </p:pic>
        <p:sp>
          <p:nvSpPr>
            <p:cNvPr id="80" name="object 80"/>
            <p:cNvSpPr/>
            <p:nvPr/>
          </p:nvSpPr>
          <p:spPr>
            <a:xfrm>
              <a:off x="3204972" y="1757172"/>
              <a:ext cx="45720" cy="256540"/>
            </a:xfrm>
            <a:custGeom>
              <a:avLst/>
              <a:gdLst/>
              <a:ahLst/>
              <a:cxnLst/>
              <a:rect l="l" t="t" r="r" b="b"/>
              <a:pathLst>
                <a:path w="45719" h="256539">
                  <a:moveTo>
                    <a:pt x="39624" y="1524"/>
                  </a:moveTo>
                  <a:lnTo>
                    <a:pt x="6096" y="1524"/>
                  </a:lnTo>
                  <a:lnTo>
                    <a:pt x="9144" y="0"/>
                  </a:lnTo>
                  <a:lnTo>
                    <a:pt x="36576" y="0"/>
                  </a:lnTo>
                  <a:lnTo>
                    <a:pt x="39624" y="1524"/>
                  </a:lnTo>
                  <a:close/>
                </a:path>
                <a:path w="45719" h="256539">
                  <a:moveTo>
                    <a:pt x="42672" y="3048"/>
                  </a:moveTo>
                  <a:lnTo>
                    <a:pt x="3048" y="3048"/>
                  </a:lnTo>
                  <a:lnTo>
                    <a:pt x="4572" y="1524"/>
                  </a:lnTo>
                  <a:lnTo>
                    <a:pt x="41148" y="1524"/>
                  </a:lnTo>
                  <a:lnTo>
                    <a:pt x="42672" y="3048"/>
                  </a:lnTo>
                  <a:close/>
                </a:path>
                <a:path w="45719" h="256539">
                  <a:moveTo>
                    <a:pt x="42672" y="254508"/>
                  </a:moveTo>
                  <a:lnTo>
                    <a:pt x="3048" y="254508"/>
                  </a:lnTo>
                  <a:lnTo>
                    <a:pt x="0" y="251460"/>
                  </a:lnTo>
                  <a:lnTo>
                    <a:pt x="0" y="6096"/>
                  </a:lnTo>
                  <a:lnTo>
                    <a:pt x="1524" y="4572"/>
                  </a:lnTo>
                  <a:lnTo>
                    <a:pt x="1524" y="3048"/>
                  </a:lnTo>
                  <a:lnTo>
                    <a:pt x="44196" y="3048"/>
                  </a:lnTo>
                  <a:lnTo>
                    <a:pt x="45720" y="4572"/>
                  </a:lnTo>
                  <a:lnTo>
                    <a:pt x="45720" y="252984"/>
                  </a:lnTo>
                  <a:lnTo>
                    <a:pt x="44196" y="252984"/>
                  </a:lnTo>
                  <a:lnTo>
                    <a:pt x="42672" y="254508"/>
                  </a:lnTo>
                  <a:close/>
                </a:path>
                <a:path w="45719" h="256539">
                  <a:moveTo>
                    <a:pt x="39624" y="256032"/>
                  </a:moveTo>
                  <a:lnTo>
                    <a:pt x="6096" y="256032"/>
                  </a:lnTo>
                  <a:lnTo>
                    <a:pt x="4572" y="254508"/>
                  </a:lnTo>
                  <a:lnTo>
                    <a:pt x="41148" y="254508"/>
                  </a:lnTo>
                  <a:lnTo>
                    <a:pt x="39624" y="256032"/>
                  </a:lnTo>
                  <a:close/>
                </a:path>
              </a:pathLst>
            </a:custGeom>
            <a:solidFill>
              <a:srgbClr val="000000"/>
            </a:solidFill>
          </p:spPr>
          <p:txBody>
            <a:bodyPr wrap="square" lIns="0" tIns="0" rIns="0" bIns="0" rtlCol="0"/>
            <a:lstStyle/>
            <a:p>
              <a:endParaRPr sz="1588"/>
            </a:p>
          </p:txBody>
        </p:sp>
      </p:grpSp>
      <p:grpSp>
        <p:nvGrpSpPr>
          <p:cNvPr id="81" name="object 81"/>
          <p:cNvGrpSpPr/>
          <p:nvPr/>
        </p:nvGrpSpPr>
        <p:grpSpPr>
          <a:xfrm>
            <a:off x="4627580" y="1549102"/>
            <a:ext cx="388844" cy="231401"/>
            <a:chOff x="3364991" y="1755648"/>
            <a:chExt cx="440690" cy="262255"/>
          </a:xfrm>
        </p:grpSpPr>
        <p:sp>
          <p:nvSpPr>
            <p:cNvPr id="82" name="object 82"/>
            <p:cNvSpPr/>
            <p:nvPr/>
          </p:nvSpPr>
          <p:spPr>
            <a:xfrm>
              <a:off x="3364991" y="1755648"/>
              <a:ext cx="117475" cy="257810"/>
            </a:xfrm>
            <a:custGeom>
              <a:avLst/>
              <a:gdLst/>
              <a:ahLst/>
              <a:cxnLst/>
              <a:rect l="l" t="t" r="r" b="b"/>
              <a:pathLst>
                <a:path w="117475" h="257810">
                  <a:moveTo>
                    <a:pt x="73152" y="80772"/>
                  </a:moveTo>
                  <a:lnTo>
                    <a:pt x="27432" y="80772"/>
                  </a:lnTo>
                  <a:lnTo>
                    <a:pt x="27432" y="67056"/>
                  </a:lnTo>
                  <a:lnTo>
                    <a:pt x="30480" y="38100"/>
                  </a:lnTo>
                  <a:lnTo>
                    <a:pt x="32004" y="28956"/>
                  </a:lnTo>
                  <a:lnTo>
                    <a:pt x="64555" y="2571"/>
                  </a:lnTo>
                  <a:lnTo>
                    <a:pt x="85344" y="0"/>
                  </a:lnTo>
                  <a:lnTo>
                    <a:pt x="94488" y="0"/>
                  </a:lnTo>
                  <a:lnTo>
                    <a:pt x="97536" y="1524"/>
                  </a:lnTo>
                  <a:lnTo>
                    <a:pt x="102108" y="1524"/>
                  </a:lnTo>
                  <a:lnTo>
                    <a:pt x="105156" y="3048"/>
                  </a:lnTo>
                  <a:lnTo>
                    <a:pt x="108204" y="3048"/>
                  </a:lnTo>
                  <a:lnTo>
                    <a:pt x="111252" y="4572"/>
                  </a:lnTo>
                  <a:lnTo>
                    <a:pt x="115824" y="9144"/>
                  </a:lnTo>
                  <a:lnTo>
                    <a:pt x="115824" y="13716"/>
                  </a:lnTo>
                  <a:lnTo>
                    <a:pt x="117348" y="15240"/>
                  </a:lnTo>
                  <a:lnTo>
                    <a:pt x="117348" y="33528"/>
                  </a:lnTo>
                  <a:lnTo>
                    <a:pt x="115824" y="35052"/>
                  </a:lnTo>
                  <a:lnTo>
                    <a:pt x="115824" y="36576"/>
                  </a:lnTo>
                  <a:lnTo>
                    <a:pt x="88392" y="36576"/>
                  </a:lnTo>
                  <a:lnTo>
                    <a:pt x="86868" y="38100"/>
                  </a:lnTo>
                  <a:lnTo>
                    <a:pt x="83820" y="38100"/>
                  </a:lnTo>
                  <a:lnTo>
                    <a:pt x="80772" y="39624"/>
                  </a:lnTo>
                  <a:lnTo>
                    <a:pt x="79248" y="41148"/>
                  </a:lnTo>
                  <a:lnTo>
                    <a:pt x="77724" y="44196"/>
                  </a:lnTo>
                  <a:lnTo>
                    <a:pt x="76200" y="45720"/>
                  </a:lnTo>
                  <a:lnTo>
                    <a:pt x="74676" y="48768"/>
                  </a:lnTo>
                  <a:lnTo>
                    <a:pt x="74676" y="51816"/>
                  </a:lnTo>
                  <a:lnTo>
                    <a:pt x="73152" y="56388"/>
                  </a:lnTo>
                  <a:lnTo>
                    <a:pt x="73152" y="80772"/>
                  </a:lnTo>
                  <a:close/>
                </a:path>
                <a:path w="117475" h="257810">
                  <a:moveTo>
                    <a:pt x="112776" y="41148"/>
                  </a:moveTo>
                  <a:lnTo>
                    <a:pt x="109728" y="41148"/>
                  </a:lnTo>
                  <a:lnTo>
                    <a:pt x="109728" y="39624"/>
                  </a:lnTo>
                  <a:lnTo>
                    <a:pt x="105156" y="39624"/>
                  </a:lnTo>
                  <a:lnTo>
                    <a:pt x="103632" y="38100"/>
                  </a:lnTo>
                  <a:lnTo>
                    <a:pt x="99060" y="38100"/>
                  </a:lnTo>
                  <a:lnTo>
                    <a:pt x="97536" y="36576"/>
                  </a:lnTo>
                  <a:lnTo>
                    <a:pt x="115824" y="36576"/>
                  </a:lnTo>
                  <a:lnTo>
                    <a:pt x="115824" y="38100"/>
                  </a:lnTo>
                  <a:lnTo>
                    <a:pt x="112776" y="41148"/>
                  </a:lnTo>
                  <a:close/>
                </a:path>
                <a:path w="117475" h="257810">
                  <a:moveTo>
                    <a:pt x="108204" y="85344"/>
                  </a:moveTo>
                  <a:lnTo>
                    <a:pt x="1524" y="85344"/>
                  </a:lnTo>
                  <a:lnTo>
                    <a:pt x="1524" y="83820"/>
                  </a:lnTo>
                  <a:lnTo>
                    <a:pt x="4572" y="80772"/>
                  </a:lnTo>
                  <a:lnTo>
                    <a:pt x="105156" y="80772"/>
                  </a:lnTo>
                  <a:lnTo>
                    <a:pt x="108204" y="83820"/>
                  </a:lnTo>
                  <a:lnTo>
                    <a:pt x="108204" y="85344"/>
                  </a:lnTo>
                  <a:close/>
                </a:path>
                <a:path w="117475" h="257810">
                  <a:moveTo>
                    <a:pt x="105156" y="118872"/>
                  </a:moveTo>
                  <a:lnTo>
                    <a:pt x="4572" y="118872"/>
                  </a:lnTo>
                  <a:lnTo>
                    <a:pt x="3048" y="117348"/>
                  </a:lnTo>
                  <a:lnTo>
                    <a:pt x="0" y="111252"/>
                  </a:lnTo>
                  <a:lnTo>
                    <a:pt x="0" y="85344"/>
                  </a:lnTo>
                  <a:lnTo>
                    <a:pt x="109728" y="85344"/>
                  </a:lnTo>
                  <a:lnTo>
                    <a:pt x="109728" y="111252"/>
                  </a:lnTo>
                  <a:lnTo>
                    <a:pt x="106680" y="117348"/>
                  </a:lnTo>
                  <a:lnTo>
                    <a:pt x="105156" y="118872"/>
                  </a:lnTo>
                  <a:close/>
                </a:path>
                <a:path w="117475" h="257810">
                  <a:moveTo>
                    <a:pt x="70104" y="256032"/>
                  </a:moveTo>
                  <a:lnTo>
                    <a:pt x="30480" y="256032"/>
                  </a:lnTo>
                  <a:lnTo>
                    <a:pt x="28956" y="254508"/>
                  </a:lnTo>
                  <a:lnTo>
                    <a:pt x="27432" y="254508"/>
                  </a:lnTo>
                  <a:lnTo>
                    <a:pt x="27432" y="118872"/>
                  </a:lnTo>
                  <a:lnTo>
                    <a:pt x="73152" y="118872"/>
                  </a:lnTo>
                  <a:lnTo>
                    <a:pt x="73152" y="252983"/>
                  </a:lnTo>
                  <a:lnTo>
                    <a:pt x="70104" y="256032"/>
                  </a:lnTo>
                  <a:close/>
                </a:path>
                <a:path w="117475" h="257810">
                  <a:moveTo>
                    <a:pt x="67056" y="257556"/>
                  </a:moveTo>
                  <a:lnTo>
                    <a:pt x="33528" y="257556"/>
                  </a:lnTo>
                  <a:lnTo>
                    <a:pt x="32004" y="256032"/>
                  </a:lnTo>
                  <a:lnTo>
                    <a:pt x="68580" y="256032"/>
                  </a:lnTo>
                  <a:lnTo>
                    <a:pt x="67056" y="257556"/>
                  </a:lnTo>
                  <a:close/>
                </a:path>
              </a:pathLst>
            </a:custGeom>
            <a:solidFill>
              <a:srgbClr val="000000"/>
            </a:solidFill>
          </p:spPr>
          <p:txBody>
            <a:bodyPr wrap="square" lIns="0" tIns="0" rIns="0" bIns="0" rtlCol="0"/>
            <a:lstStyle/>
            <a:p>
              <a:endParaRPr sz="1588"/>
            </a:p>
          </p:txBody>
        </p:sp>
        <p:pic>
          <p:nvPicPr>
            <p:cNvPr id="83" name="object 83"/>
            <p:cNvPicPr/>
            <p:nvPr/>
          </p:nvPicPr>
          <p:blipFill>
            <a:blip r:embed="rId52" cstate="print"/>
            <a:stretch>
              <a:fillRect/>
            </a:stretch>
          </p:blipFill>
          <p:spPr>
            <a:xfrm>
              <a:off x="3487003" y="1831848"/>
              <a:ext cx="175080" cy="185928"/>
            </a:xfrm>
            <a:prstGeom prst="rect">
              <a:avLst/>
            </a:prstGeom>
          </p:spPr>
        </p:pic>
        <p:pic>
          <p:nvPicPr>
            <p:cNvPr id="84" name="object 84"/>
            <p:cNvPicPr/>
            <p:nvPr/>
          </p:nvPicPr>
          <p:blipFill>
            <a:blip r:embed="rId53" cstate="print"/>
            <a:stretch>
              <a:fillRect/>
            </a:stretch>
          </p:blipFill>
          <p:spPr>
            <a:xfrm>
              <a:off x="3700271" y="1831848"/>
              <a:ext cx="105156" cy="181356"/>
            </a:xfrm>
            <a:prstGeom prst="rect">
              <a:avLst/>
            </a:prstGeom>
          </p:spPr>
        </p:pic>
      </p:grpSp>
      <p:pic>
        <p:nvPicPr>
          <p:cNvPr id="85" name="object 85"/>
          <p:cNvPicPr/>
          <p:nvPr/>
        </p:nvPicPr>
        <p:blipFill>
          <a:blip r:embed="rId54" cstate="print"/>
          <a:stretch>
            <a:fillRect/>
          </a:stretch>
        </p:blipFill>
        <p:spPr>
          <a:xfrm>
            <a:off x="5107641" y="1550446"/>
            <a:ext cx="1563892" cy="229944"/>
          </a:xfrm>
          <a:prstGeom prst="rect">
            <a:avLst/>
          </a:prstGeom>
        </p:spPr>
      </p:pic>
      <p:pic>
        <p:nvPicPr>
          <p:cNvPr id="86" name="object 86"/>
          <p:cNvPicPr/>
          <p:nvPr/>
        </p:nvPicPr>
        <p:blipFill>
          <a:blip r:embed="rId55" cstate="print"/>
          <a:stretch>
            <a:fillRect/>
          </a:stretch>
        </p:blipFill>
        <p:spPr>
          <a:xfrm>
            <a:off x="6779110" y="1555824"/>
            <a:ext cx="1522207" cy="224566"/>
          </a:xfrm>
          <a:prstGeom prst="rect">
            <a:avLst/>
          </a:prstGeom>
        </p:spPr>
      </p:pic>
      <p:pic>
        <p:nvPicPr>
          <p:cNvPr id="87" name="object 87"/>
          <p:cNvPicPr/>
          <p:nvPr/>
        </p:nvPicPr>
        <p:blipFill>
          <a:blip r:embed="rId56" cstate="print"/>
          <a:stretch>
            <a:fillRect/>
          </a:stretch>
        </p:blipFill>
        <p:spPr>
          <a:xfrm>
            <a:off x="10396369" y="5646420"/>
            <a:ext cx="59167" cy="1075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6012" y="2101774"/>
            <a:ext cx="8074959" cy="476250"/>
            <a:chOff x="563880" y="2382011"/>
            <a:chExt cx="9151620" cy="539750"/>
          </a:xfrm>
        </p:grpSpPr>
        <p:sp>
          <p:nvSpPr>
            <p:cNvPr id="3" name="object 3"/>
            <p:cNvSpPr/>
            <p:nvPr/>
          </p:nvSpPr>
          <p:spPr>
            <a:xfrm>
              <a:off x="746760" y="2548127"/>
              <a:ext cx="8516620" cy="22860"/>
            </a:xfrm>
            <a:custGeom>
              <a:avLst/>
              <a:gdLst/>
              <a:ahLst/>
              <a:cxnLst/>
              <a:rect l="l" t="t" r="r" b="b"/>
              <a:pathLst>
                <a:path w="8516620" h="22860">
                  <a:moveTo>
                    <a:pt x="8516111" y="22860"/>
                  </a:moveTo>
                  <a:lnTo>
                    <a:pt x="0" y="22860"/>
                  </a:lnTo>
                  <a:lnTo>
                    <a:pt x="0" y="0"/>
                  </a:lnTo>
                  <a:lnTo>
                    <a:pt x="8516111" y="0"/>
                  </a:lnTo>
                  <a:lnTo>
                    <a:pt x="8516111" y="22860"/>
                  </a:lnTo>
                  <a:close/>
                </a:path>
              </a:pathLst>
            </a:custGeom>
            <a:solidFill>
              <a:srgbClr val="000000"/>
            </a:solidFill>
          </p:spPr>
          <p:txBody>
            <a:bodyPr wrap="square" lIns="0" tIns="0" rIns="0" bIns="0" rtlCol="0"/>
            <a:lstStyle/>
            <a:p>
              <a:endParaRPr sz="1588"/>
            </a:p>
          </p:txBody>
        </p:sp>
        <p:sp>
          <p:nvSpPr>
            <p:cNvPr id="4" name="object 4"/>
            <p:cNvSpPr/>
            <p:nvPr/>
          </p:nvSpPr>
          <p:spPr>
            <a:xfrm>
              <a:off x="563867" y="2382024"/>
              <a:ext cx="9152255" cy="428625"/>
            </a:xfrm>
            <a:custGeom>
              <a:avLst/>
              <a:gdLst/>
              <a:ahLst/>
              <a:cxnLst/>
              <a:rect l="l" t="t" r="r" b="b"/>
              <a:pathLst>
                <a:path w="9152255" h="428625">
                  <a:moveTo>
                    <a:pt x="9151633" y="213360"/>
                  </a:moveTo>
                  <a:lnTo>
                    <a:pt x="8951849" y="24384"/>
                  </a:lnTo>
                  <a:lnTo>
                    <a:pt x="8926081" y="0"/>
                  </a:lnTo>
                  <a:lnTo>
                    <a:pt x="8926081" y="129540"/>
                  </a:lnTo>
                  <a:lnTo>
                    <a:pt x="4584" y="129540"/>
                  </a:lnTo>
                  <a:lnTo>
                    <a:pt x="0" y="129540"/>
                  </a:lnTo>
                  <a:lnTo>
                    <a:pt x="0" y="298704"/>
                  </a:lnTo>
                  <a:lnTo>
                    <a:pt x="8926081" y="298704"/>
                  </a:lnTo>
                  <a:lnTo>
                    <a:pt x="8926081" y="428244"/>
                  </a:lnTo>
                  <a:lnTo>
                    <a:pt x="8951671" y="403860"/>
                  </a:lnTo>
                  <a:lnTo>
                    <a:pt x="9151633" y="213360"/>
                  </a:lnTo>
                  <a:close/>
                </a:path>
              </a:pathLst>
            </a:custGeom>
            <a:solidFill>
              <a:srgbClr val="DAE2F2"/>
            </a:solidFill>
          </p:spPr>
          <p:txBody>
            <a:bodyPr wrap="square" lIns="0" tIns="0" rIns="0" bIns="0" rtlCol="0"/>
            <a:lstStyle/>
            <a:p>
              <a:endParaRPr sz="1588"/>
            </a:p>
          </p:txBody>
        </p:sp>
        <p:pic>
          <p:nvPicPr>
            <p:cNvPr id="5" name="object 5"/>
            <p:cNvPicPr/>
            <p:nvPr/>
          </p:nvPicPr>
          <p:blipFill>
            <a:blip r:embed="rId2" cstate="print"/>
            <a:stretch>
              <a:fillRect/>
            </a:stretch>
          </p:blipFill>
          <p:spPr>
            <a:xfrm>
              <a:off x="1002792" y="2799587"/>
              <a:ext cx="600456" cy="121920"/>
            </a:xfrm>
            <a:prstGeom prst="rect">
              <a:avLst/>
            </a:prstGeom>
          </p:spPr>
        </p:pic>
      </p:grpSp>
      <p:grpSp>
        <p:nvGrpSpPr>
          <p:cNvPr id="6" name="object 6"/>
          <p:cNvGrpSpPr/>
          <p:nvPr/>
        </p:nvGrpSpPr>
        <p:grpSpPr>
          <a:xfrm>
            <a:off x="2537908" y="2685377"/>
            <a:ext cx="539563" cy="140074"/>
            <a:chOff x="996695" y="3043427"/>
            <a:chExt cx="611505" cy="158750"/>
          </a:xfrm>
        </p:grpSpPr>
        <p:pic>
          <p:nvPicPr>
            <p:cNvPr id="7" name="object 7"/>
            <p:cNvPicPr/>
            <p:nvPr/>
          </p:nvPicPr>
          <p:blipFill>
            <a:blip r:embed="rId3" cstate="print"/>
            <a:stretch>
              <a:fillRect/>
            </a:stretch>
          </p:blipFill>
          <p:spPr>
            <a:xfrm>
              <a:off x="996695" y="3043428"/>
              <a:ext cx="121920" cy="158496"/>
            </a:xfrm>
            <a:prstGeom prst="rect">
              <a:avLst/>
            </a:prstGeom>
          </p:spPr>
        </p:pic>
        <p:pic>
          <p:nvPicPr>
            <p:cNvPr id="8" name="object 8"/>
            <p:cNvPicPr/>
            <p:nvPr/>
          </p:nvPicPr>
          <p:blipFill>
            <a:blip r:embed="rId4" cstate="print"/>
            <a:stretch>
              <a:fillRect/>
            </a:stretch>
          </p:blipFill>
          <p:spPr>
            <a:xfrm>
              <a:off x="1152143" y="3043428"/>
              <a:ext cx="121920" cy="158496"/>
            </a:xfrm>
            <a:prstGeom prst="rect">
              <a:avLst/>
            </a:prstGeom>
          </p:spPr>
        </p:pic>
        <p:pic>
          <p:nvPicPr>
            <p:cNvPr id="9" name="object 9"/>
            <p:cNvPicPr/>
            <p:nvPr/>
          </p:nvPicPr>
          <p:blipFill>
            <a:blip r:embed="rId5" cstate="print"/>
            <a:stretch>
              <a:fillRect/>
            </a:stretch>
          </p:blipFill>
          <p:spPr>
            <a:xfrm>
              <a:off x="1306067" y="3043427"/>
              <a:ext cx="97536" cy="158496"/>
            </a:xfrm>
            <a:prstGeom prst="rect">
              <a:avLst/>
            </a:prstGeom>
          </p:spPr>
        </p:pic>
        <p:pic>
          <p:nvPicPr>
            <p:cNvPr id="10" name="object 10"/>
            <p:cNvPicPr/>
            <p:nvPr/>
          </p:nvPicPr>
          <p:blipFill>
            <a:blip r:embed="rId6" cstate="print"/>
            <a:stretch>
              <a:fillRect/>
            </a:stretch>
          </p:blipFill>
          <p:spPr>
            <a:xfrm>
              <a:off x="1435607" y="3043428"/>
              <a:ext cx="172212" cy="158496"/>
            </a:xfrm>
            <a:prstGeom prst="rect">
              <a:avLst/>
            </a:prstGeom>
          </p:spPr>
        </p:pic>
      </p:grpSp>
      <p:pic>
        <p:nvPicPr>
          <p:cNvPr id="11" name="object 11"/>
          <p:cNvPicPr/>
          <p:nvPr/>
        </p:nvPicPr>
        <p:blipFill>
          <a:blip r:embed="rId7" cstate="print"/>
          <a:stretch>
            <a:fillRect/>
          </a:stretch>
        </p:blipFill>
        <p:spPr>
          <a:xfrm>
            <a:off x="3995570" y="2470225"/>
            <a:ext cx="533847" cy="107576"/>
          </a:xfrm>
          <a:prstGeom prst="rect">
            <a:avLst/>
          </a:prstGeom>
        </p:spPr>
      </p:pic>
      <p:grpSp>
        <p:nvGrpSpPr>
          <p:cNvPr id="12" name="object 12"/>
          <p:cNvGrpSpPr/>
          <p:nvPr/>
        </p:nvGrpSpPr>
        <p:grpSpPr>
          <a:xfrm>
            <a:off x="3944471" y="2682689"/>
            <a:ext cx="638735" cy="142875"/>
            <a:chOff x="2590800" y="3040380"/>
            <a:chExt cx="723900" cy="161925"/>
          </a:xfrm>
        </p:grpSpPr>
        <p:pic>
          <p:nvPicPr>
            <p:cNvPr id="13" name="object 13"/>
            <p:cNvPicPr/>
            <p:nvPr/>
          </p:nvPicPr>
          <p:blipFill>
            <a:blip r:embed="rId8" cstate="print"/>
            <a:stretch>
              <a:fillRect/>
            </a:stretch>
          </p:blipFill>
          <p:spPr>
            <a:xfrm>
              <a:off x="2590800" y="3043428"/>
              <a:ext cx="271271" cy="158496"/>
            </a:xfrm>
            <a:prstGeom prst="rect">
              <a:avLst/>
            </a:prstGeom>
          </p:spPr>
        </p:pic>
        <p:pic>
          <p:nvPicPr>
            <p:cNvPr id="14" name="object 14"/>
            <p:cNvPicPr/>
            <p:nvPr/>
          </p:nvPicPr>
          <p:blipFill>
            <a:blip r:embed="rId9" cstate="print"/>
            <a:stretch>
              <a:fillRect/>
            </a:stretch>
          </p:blipFill>
          <p:spPr>
            <a:xfrm>
              <a:off x="2887979" y="3043428"/>
              <a:ext cx="82296" cy="158496"/>
            </a:xfrm>
            <a:prstGeom prst="rect">
              <a:avLst/>
            </a:prstGeom>
          </p:spPr>
        </p:pic>
        <p:pic>
          <p:nvPicPr>
            <p:cNvPr id="15" name="object 15"/>
            <p:cNvPicPr/>
            <p:nvPr/>
          </p:nvPicPr>
          <p:blipFill>
            <a:blip r:embed="rId10" cstate="print"/>
            <a:stretch>
              <a:fillRect/>
            </a:stretch>
          </p:blipFill>
          <p:spPr>
            <a:xfrm>
              <a:off x="2993135" y="3043428"/>
              <a:ext cx="82296" cy="158496"/>
            </a:xfrm>
            <a:prstGeom prst="rect">
              <a:avLst/>
            </a:prstGeom>
          </p:spPr>
        </p:pic>
        <p:pic>
          <p:nvPicPr>
            <p:cNvPr id="16" name="object 16"/>
            <p:cNvPicPr/>
            <p:nvPr/>
          </p:nvPicPr>
          <p:blipFill>
            <a:blip r:embed="rId11" cstate="print"/>
            <a:stretch>
              <a:fillRect/>
            </a:stretch>
          </p:blipFill>
          <p:spPr>
            <a:xfrm>
              <a:off x="3099815" y="3043428"/>
              <a:ext cx="88392" cy="158496"/>
            </a:xfrm>
            <a:prstGeom prst="rect">
              <a:avLst/>
            </a:prstGeom>
          </p:spPr>
        </p:pic>
        <p:pic>
          <p:nvPicPr>
            <p:cNvPr id="17" name="object 17"/>
            <p:cNvPicPr/>
            <p:nvPr/>
          </p:nvPicPr>
          <p:blipFill>
            <a:blip r:embed="rId12" cstate="print"/>
            <a:stretch>
              <a:fillRect/>
            </a:stretch>
          </p:blipFill>
          <p:spPr>
            <a:xfrm>
              <a:off x="3215639" y="3040380"/>
              <a:ext cx="99060" cy="161544"/>
            </a:xfrm>
            <a:prstGeom prst="rect">
              <a:avLst/>
            </a:prstGeom>
          </p:spPr>
        </p:pic>
      </p:grpSp>
      <p:pic>
        <p:nvPicPr>
          <p:cNvPr id="18" name="object 18"/>
          <p:cNvPicPr/>
          <p:nvPr/>
        </p:nvPicPr>
        <p:blipFill>
          <a:blip r:embed="rId13" cstate="print"/>
          <a:stretch>
            <a:fillRect/>
          </a:stretch>
        </p:blipFill>
        <p:spPr>
          <a:xfrm>
            <a:off x="5018891" y="2470225"/>
            <a:ext cx="529814" cy="107576"/>
          </a:xfrm>
          <a:prstGeom prst="rect">
            <a:avLst/>
          </a:prstGeom>
        </p:spPr>
      </p:pic>
      <p:sp>
        <p:nvSpPr>
          <p:cNvPr id="19" name="object 19"/>
          <p:cNvSpPr/>
          <p:nvPr/>
        </p:nvSpPr>
        <p:spPr>
          <a:xfrm>
            <a:off x="4969136" y="2685377"/>
            <a:ext cx="19050" cy="140074"/>
          </a:xfrm>
          <a:custGeom>
            <a:avLst/>
            <a:gdLst/>
            <a:ahLst/>
            <a:cxnLst/>
            <a:rect l="l" t="t" r="r" b="b"/>
            <a:pathLst>
              <a:path w="21589" h="158750">
                <a:moveTo>
                  <a:pt x="16764" y="1524"/>
                </a:moveTo>
                <a:lnTo>
                  <a:pt x="15240" y="0"/>
                </a:lnTo>
                <a:lnTo>
                  <a:pt x="4572" y="0"/>
                </a:lnTo>
                <a:lnTo>
                  <a:pt x="4572" y="1524"/>
                </a:lnTo>
                <a:lnTo>
                  <a:pt x="16764" y="1524"/>
                </a:lnTo>
                <a:close/>
              </a:path>
              <a:path w="21589" h="158750">
                <a:moveTo>
                  <a:pt x="21336" y="3302"/>
                </a:moveTo>
                <a:lnTo>
                  <a:pt x="19812" y="3302"/>
                </a:lnTo>
                <a:lnTo>
                  <a:pt x="19812" y="2032"/>
                </a:lnTo>
                <a:lnTo>
                  <a:pt x="0" y="2032"/>
                </a:lnTo>
                <a:lnTo>
                  <a:pt x="0" y="3302"/>
                </a:lnTo>
                <a:lnTo>
                  <a:pt x="0" y="155702"/>
                </a:lnTo>
                <a:lnTo>
                  <a:pt x="0" y="156972"/>
                </a:lnTo>
                <a:lnTo>
                  <a:pt x="1524" y="156972"/>
                </a:lnTo>
                <a:lnTo>
                  <a:pt x="1524" y="158242"/>
                </a:lnTo>
                <a:lnTo>
                  <a:pt x="19177" y="158242"/>
                </a:lnTo>
                <a:lnTo>
                  <a:pt x="19177" y="156972"/>
                </a:lnTo>
                <a:lnTo>
                  <a:pt x="20447" y="156972"/>
                </a:lnTo>
                <a:lnTo>
                  <a:pt x="20447" y="155702"/>
                </a:lnTo>
                <a:lnTo>
                  <a:pt x="21336" y="155702"/>
                </a:lnTo>
                <a:lnTo>
                  <a:pt x="21336" y="3302"/>
                </a:lnTo>
                <a:close/>
              </a:path>
            </a:pathLst>
          </a:custGeom>
          <a:solidFill>
            <a:srgbClr val="000000"/>
          </a:solidFill>
        </p:spPr>
        <p:txBody>
          <a:bodyPr wrap="square" lIns="0" tIns="0" rIns="0" bIns="0" rtlCol="0"/>
          <a:lstStyle/>
          <a:p>
            <a:endParaRPr sz="1588"/>
          </a:p>
        </p:txBody>
      </p:sp>
      <p:grpSp>
        <p:nvGrpSpPr>
          <p:cNvPr id="20" name="object 20"/>
          <p:cNvGrpSpPr/>
          <p:nvPr/>
        </p:nvGrpSpPr>
        <p:grpSpPr>
          <a:xfrm>
            <a:off x="5021580" y="2718994"/>
            <a:ext cx="581025" cy="146797"/>
            <a:chOff x="3811523" y="3081527"/>
            <a:chExt cx="658495" cy="166370"/>
          </a:xfrm>
        </p:grpSpPr>
        <p:pic>
          <p:nvPicPr>
            <p:cNvPr id="21" name="object 21"/>
            <p:cNvPicPr/>
            <p:nvPr/>
          </p:nvPicPr>
          <p:blipFill>
            <a:blip r:embed="rId14" cstate="print"/>
            <a:stretch>
              <a:fillRect/>
            </a:stretch>
          </p:blipFill>
          <p:spPr>
            <a:xfrm>
              <a:off x="4003548" y="3081528"/>
              <a:ext cx="91440" cy="123444"/>
            </a:xfrm>
            <a:prstGeom prst="rect">
              <a:avLst/>
            </a:prstGeom>
          </p:spPr>
        </p:pic>
        <p:pic>
          <p:nvPicPr>
            <p:cNvPr id="22" name="object 22"/>
            <p:cNvPicPr/>
            <p:nvPr/>
          </p:nvPicPr>
          <p:blipFill>
            <a:blip r:embed="rId15" cstate="print"/>
            <a:stretch>
              <a:fillRect/>
            </a:stretch>
          </p:blipFill>
          <p:spPr>
            <a:xfrm>
              <a:off x="3811523" y="3081528"/>
              <a:ext cx="164592" cy="120396"/>
            </a:xfrm>
            <a:prstGeom prst="rect">
              <a:avLst/>
            </a:prstGeom>
          </p:spPr>
        </p:pic>
        <p:pic>
          <p:nvPicPr>
            <p:cNvPr id="23" name="object 23"/>
            <p:cNvPicPr/>
            <p:nvPr/>
          </p:nvPicPr>
          <p:blipFill>
            <a:blip r:embed="rId16" cstate="print"/>
            <a:stretch>
              <a:fillRect/>
            </a:stretch>
          </p:blipFill>
          <p:spPr>
            <a:xfrm>
              <a:off x="4119371" y="3081527"/>
              <a:ext cx="224028" cy="166116"/>
            </a:xfrm>
            <a:prstGeom prst="rect">
              <a:avLst/>
            </a:prstGeom>
          </p:spPr>
        </p:pic>
        <p:pic>
          <p:nvPicPr>
            <p:cNvPr id="24" name="object 24"/>
            <p:cNvPicPr/>
            <p:nvPr/>
          </p:nvPicPr>
          <p:blipFill>
            <a:blip r:embed="rId17" cstate="print"/>
            <a:stretch>
              <a:fillRect/>
            </a:stretch>
          </p:blipFill>
          <p:spPr>
            <a:xfrm>
              <a:off x="4373879" y="3081528"/>
              <a:ext cx="96012" cy="120396"/>
            </a:xfrm>
            <a:prstGeom prst="rect">
              <a:avLst/>
            </a:prstGeom>
          </p:spPr>
        </p:pic>
      </p:grpSp>
      <p:pic>
        <p:nvPicPr>
          <p:cNvPr id="25" name="object 25"/>
          <p:cNvPicPr/>
          <p:nvPr/>
        </p:nvPicPr>
        <p:blipFill>
          <a:blip r:embed="rId18" cstate="print"/>
          <a:stretch>
            <a:fillRect/>
          </a:stretch>
        </p:blipFill>
        <p:spPr>
          <a:xfrm>
            <a:off x="6300394" y="2470225"/>
            <a:ext cx="531159" cy="107576"/>
          </a:xfrm>
          <a:prstGeom prst="rect">
            <a:avLst/>
          </a:prstGeom>
        </p:spPr>
      </p:pic>
      <p:grpSp>
        <p:nvGrpSpPr>
          <p:cNvPr id="26" name="object 26"/>
          <p:cNvGrpSpPr/>
          <p:nvPr/>
        </p:nvGrpSpPr>
        <p:grpSpPr>
          <a:xfrm>
            <a:off x="5864710" y="2674619"/>
            <a:ext cx="540684" cy="153521"/>
            <a:chOff x="4767071" y="3031235"/>
            <a:chExt cx="612775" cy="173990"/>
          </a:xfrm>
        </p:grpSpPr>
        <p:pic>
          <p:nvPicPr>
            <p:cNvPr id="27" name="object 27"/>
            <p:cNvPicPr/>
            <p:nvPr/>
          </p:nvPicPr>
          <p:blipFill>
            <a:blip r:embed="rId19" cstate="print"/>
            <a:stretch>
              <a:fillRect/>
            </a:stretch>
          </p:blipFill>
          <p:spPr>
            <a:xfrm>
              <a:off x="4767071" y="3040380"/>
              <a:ext cx="289560" cy="164592"/>
            </a:xfrm>
            <a:prstGeom prst="rect">
              <a:avLst/>
            </a:prstGeom>
          </p:spPr>
        </p:pic>
        <p:pic>
          <p:nvPicPr>
            <p:cNvPr id="28" name="object 28"/>
            <p:cNvPicPr/>
            <p:nvPr/>
          </p:nvPicPr>
          <p:blipFill>
            <a:blip r:embed="rId20" cstate="print"/>
            <a:stretch>
              <a:fillRect/>
            </a:stretch>
          </p:blipFill>
          <p:spPr>
            <a:xfrm>
              <a:off x="5093207" y="3031235"/>
              <a:ext cx="102108" cy="173736"/>
            </a:xfrm>
            <a:prstGeom prst="rect">
              <a:avLst/>
            </a:prstGeom>
          </p:spPr>
        </p:pic>
        <p:sp>
          <p:nvSpPr>
            <p:cNvPr id="29" name="object 29"/>
            <p:cNvSpPr/>
            <p:nvPr/>
          </p:nvSpPr>
          <p:spPr>
            <a:xfrm>
              <a:off x="5225795" y="3031236"/>
              <a:ext cx="20320" cy="170815"/>
            </a:xfrm>
            <a:custGeom>
              <a:avLst/>
              <a:gdLst/>
              <a:ahLst/>
              <a:cxnLst/>
              <a:rect l="l" t="t" r="r" b="b"/>
              <a:pathLst>
                <a:path w="20320" h="170814">
                  <a:moveTo>
                    <a:pt x="16764" y="1524"/>
                  </a:moveTo>
                  <a:lnTo>
                    <a:pt x="1524" y="1524"/>
                  </a:lnTo>
                  <a:lnTo>
                    <a:pt x="3048" y="0"/>
                  </a:lnTo>
                  <a:lnTo>
                    <a:pt x="15240" y="0"/>
                  </a:lnTo>
                  <a:lnTo>
                    <a:pt x="16764" y="1524"/>
                  </a:lnTo>
                  <a:close/>
                </a:path>
                <a:path w="20320" h="170814">
                  <a:moveTo>
                    <a:pt x="16764" y="170688"/>
                  </a:moveTo>
                  <a:lnTo>
                    <a:pt x="1524" y="170688"/>
                  </a:lnTo>
                  <a:lnTo>
                    <a:pt x="0" y="169164"/>
                  </a:lnTo>
                  <a:lnTo>
                    <a:pt x="0" y="1524"/>
                  </a:lnTo>
                  <a:lnTo>
                    <a:pt x="18288" y="1524"/>
                  </a:lnTo>
                  <a:lnTo>
                    <a:pt x="18288" y="3048"/>
                  </a:lnTo>
                  <a:lnTo>
                    <a:pt x="19812" y="3048"/>
                  </a:lnTo>
                  <a:lnTo>
                    <a:pt x="19812" y="169164"/>
                  </a:lnTo>
                  <a:lnTo>
                    <a:pt x="18288" y="169164"/>
                  </a:lnTo>
                  <a:lnTo>
                    <a:pt x="16764" y="170688"/>
                  </a:lnTo>
                  <a:close/>
                </a:path>
              </a:pathLst>
            </a:custGeom>
            <a:solidFill>
              <a:srgbClr val="000000"/>
            </a:solidFill>
          </p:spPr>
          <p:txBody>
            <a:bodyPr wrap="square" lIns="0" tIns="0" rIns="0" bIns="0" rtlCol="0"/>
            <a:lstStyle/>
            <a:p>
              <a:endParaRPr sz="1588"/>
            </a:p>
          </p:txBody>
        </p:sp>
        <p:pic>
          <p:nvPicPr>
            <p:cNvPr id="30" name="object 30"/>
            <p:cNvPicPr/>
            <p:nvPr/>
          </p:nvPicPr>
          <p:blipFill>
            <a:blip r:embed="rId21" cstate="print"/>
            <a:stretch>
              <a:fillRect/>
            </a:stretch>
          </p:blipFill>
          <p:spPr>
            <a:xfrm>
              <a:off x="5277659" y="3081527"/>
              <a:ext cx="102060" cy="123444"/>
            </a:xfrm>
            <a:prstGeom prst="rect">
              <a:avLst/>
            </a:prstGeom>
          </p:spPr>
        </p:pic>
      </p:grpSp>
      <p:pic>
        <p:nvPicPr>
          <p:cNvPr id="31" name="object 31"/>
          <p:cNvPicPr/>
          <p:nvPr/>
        </p:nvPicPr>
        <p:blipFill>
          <a:blip r:embed="rId22" cstate="print"/>
          <a:stretch>
            <a:fillRect/>
          </a:stretch>
        </p:blipFill>
        <p:spPr>
          <a:xfrm>
            <a:off x="6483276" y="2673275"/>
            <a:ext cx="774550" cy="154641"/>
          </a:xfrm>
          <a:prstGeom prst="rect">
            <a:avLst/>
          </a:prstGeom>
        </p:spPr>
      </p:pic>
      <p:pic>
        <p:nvPicPr>
          <p:cNvPr id="32" name="object 32"/>
          <p:cNvPicPr/>
          <p:nvPr/>
        </p:nvPicPr>
        <p:blipFill>
          <a:blip r:embed="rId23" cstate="print"/>
          <a:stretch>
            <a:fillRect/>
          </a:stretch>
        </p:blipFill>
        <p:spPr>
          <a:xfrm>
            <a:off x="2671035" y="2084295"/>
            <a:ext cx="274319" cy="282387"/>
          </a:xfrm>
          <a:prstGeom prst="rect">
            <a:avLst/>
          </a:prstGeom>
        </p:spPr>
      </p:pic>
      <p:pic>
        <p:nvPicPr>
          <p:cNvPr id="33" name="object 33"/>
          <p:cNvPicPr/>
          <p:nvPr/>
        </p:nvPicPr>
        <p:blipFill>
          <a:blip r:embed="rId23" cstate="print"/>
          <a:stretch>
            <a:fillRect/>
          </a:stretch>
        </p:blipFill>
        <p:spPr>
          <a:xfrm>
            <a:off x="6428143" y="2117912"/>
            <a:ext cx="274319" cy="282387"/>
          </a:xfrm>
          <a:prstGeom prst="rect">
            <a:avLst/>
          </a:prstGeom>
        </p:spPr>
      </p:pic>
      <p:pic>
        <p:nvPicPr>
          <p:cNvPr id="34" name="object 34"/>
          <p:cNvPicPr/>
          <p:nvPr/>
        </p:nvPicPr>
        <p:blipFill>
          <a:blip r:embed="rId24" cstate="print"/>
          <a:stretch>
            <a:fillRect/>
          </a:stretch>
        </p:blipFill>
        <p:spPr>
          <a:xfrm>
            <a:off x="2398059" y="3306631"/>
            <a:ext cx="63201" cy="64545"/>
          </a:xfrm>
          <a:prstGeom prst="rect">
            <a:avLst/>
          </a:prstGeom>
        </p:spPr>
      </p:pic>
      <p:grpSp>
        <p:nvGrpSpPr>
          <p:cNvPr id="35" name="object 35"/>
          <p:cNvGrpSpPr/>
          <p:nvPr/>
        </p:nvGrpSpPr>
        <p:grpSpPr>
          <a:xfrm>
            <a:off x="2614555" y="3255532"/>
            <a:ext cx="1176618" cy="179294"/>
            <a:chOff x="1083563" y="3689603"/>
            <a:chExt cx="1333500" cy="203200"/>
          </a:xfrm>
        </p:grpSpPr>
        <p:pic>
          <p:nvPicPr>
            <p:cNvPr id="36" name="object 36"/>
            <p:cNvPicPr/>
            <p:nvPr/>
          </p:nvPicPr>
          <p:blipFill>
            <a:blip r:embed="rId25" cstate="print"/>
            <a:stretch>
              <a:fillRect/>
            </a:stretch>
          </p:blipFill>
          <p:spPr>
            <a:xfrm>
              <a:off x="1083563" y="3689603"/>
              <a:ext cx="1267968" cy="202692"/>
            </a:xfrm>
            <a:prstGeom prst="rect">
              <a:avLst/>
            </a:prstGeom>
          </p:spPr>
        </p:pic>
        <p:sp>
          <p:nvSpPr>
            <p:cNvPr id="37" name="object 37"/>
            <p:cNvSpPr/>
            <p:nvPr/>
          </p:nvSpPr>
          <p:spPr>
            <a:xfrm>
              <a:off x="2392667" y="3689603"/>
              <a:ext cx="24765" cy="201295"/>
            </a:xfrm>
            <a:custGeom>
              <a:avLst/>
              <a:gdLst/>
              <a:ahLst/>
              <a:cxnLst/>
              <a:rect l="l" t="t" r="r" b="b"/>
              <a:pathLst>
                <a:path w="24764" h="201295">
                  <a:moveTo>
                    <a:pt x="24384" y="1524"/>
                  </a:moveTo>
                  <a:lnTo>
                    <a:pt x="22860" y="1524"/>
                  </a:lnTo>
                  <a:lnTo>
                    <a:pt x="21336" y="0"/>
                  </a:lnTo>
                  <a:lnTo>
                    <a:pt x="3048" y="0"/>
                  </a:lnTo>
                  <a:lnTo>
                    <a:pt x="1524" y="1524"/>
                  </a:lnTo>
                  <a:lnTo>
                    <a:pt x="0" y="1524"/>
                  </a:lnTo>
                  <a:lnTo>
                    <a:pt x="0" y="198120"/>
                  </a:lnTo>
                  <a:lnTo>
                    <a:pt x="1524" y="198120"/>
                  </a:lnTo>
                  <a:lnTo>
                    <a:pt x="1524" y="199644"/>
                  </a:lnTo>
                  <a:lnTo>
                    <a:pt x="6096" y="199644"/>
                  </a:lnTo>
                  <a:lnTo>
                    <a:pt x="7620" y="201168"/>
                  </a:lnTo>
                  <a:lnTo>
                    <a:pt x="16764" y="201168"/>
                  </a:lnTo>
                  <a:lnTo>
                    <a:pt x="18288" y="199644"/>
                  </a:lnTo>
                  <a:lnTo>
                    <a:pt x="22860" y="199644"/>
                  </a:lnTo>
                  <a:lnTo>
                    <a:pt x="22860" y="198120"/>
                  </a:lnTo>
                  <a:lnTo>
                    <a:pt x="24384" y="198120"/>
                  </a:lnTo>
                  <a:lnTo>
                    <a:pt x="24384" y="1524"/>
                  </a:lnTo>
                  <a:close/>
                </a:path>
              </a:pathLst>
            </a:custGeom>
            <a:solidFill>
              <a:srgbClr val="000000"/>
            </a:solidFill>
          </p:spPr>
          <p:txBody>
            <a:bodyPr wrap="square" lIns="0" tIns="0" rIns="0" bIns="0" rtlCol="0"/>
            <a:lstStyle/>
            <a:p>
              <a:endParaRPr sz="1588"/>
            </a:p>
          </p:txBody>
        </p:sp>
      </p:grpSp>
      <p:pic>
        <p:nvPicPr>
          <p:cNvPr id="38" name="object 38"/>
          <p:cNvPicPr/>
          <p:nvPr/>
        </p:nvPicPr>
        <p:blipFill>
          <a:blip r:embed="rId26" cstate="print"/>
          <a:stretch>
            <a:fillRect/>
          </a:stretch>
        </p:blipFill>
        <p:spPr>
          <a:xfrm>
            <a:off x="3881542" y="3262256"/>
            <a:ext cx="1148105" cy="172122"/>
          </a:xfrm>
          <a:prstGeom prst="rect">
            <a:avLst/>
          </a:prstGeom>
        </p:spPr>
      </p:pic>
      <p:sp>
        <p:nvSpPr>
          <p:cNvPr id="39" name="object 39"/>
          <p:cNvSpPr/>
          <p:nvPr/>
        </p:nvSpPr>
        <p:spPr>
          <a:xfrm>
            <a:off x="2676413" y="3649531"/>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40" name="object 40"/>
          <p:cNvPicPr/>
          <p:nvPr/>
        </p:nvPicPr>
        <p:blipFill>
          <a:blip r:embed="rId27" cstate="print"/>
          <a:stretch>
            <a:fillRect/>
          </a:stretch>
        </p:blipFill>
        <p:spPr>
          <a:xfrm>
            <a:off x="2902324" y="3611880"/>
            <a:ext cx="880781" cy="184224"/>
          </a:xfrm>
          <a:prstGeom prst="rect">
            <a:avLst/>
          </a:prstGeom>
        </p:spPr>
      </p:pic>
      <p:sp>
        <p:nvSpPr>
          <p:cNvPr id="41" name="object 41"/>
          <p:cNvSpPr/>
          <p:nvPr/>
        </p:nvSpPr>
        <p:spPr>
          <a:xfrm>
            <a:off x="2676413" y="3962848"/>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42" name="object 42"/>
          <p:cNvPicPr/>
          <p:nvPr/>
        </p:nvPicPr>
        <p:blipFill>
          <a:blip r:embed="rId28" cstate="print"/>
          <a:stretch>
            <a:fillRect/>
          </a:stretch>
        </p:blipFill>
        <p:spPr>
          <a:xfrm>
            <a:off x="2894334" y="3923852"/>
            <a:ext cx="1055515" cy="184225"/>
          </a:xfrm>
          <a:prstGeom prst="rect">
            <a:avLst/>
          </a:prstGeom>
        </p:spPr>
      </p:pic>
      <p:sp>
        <p:nvSpPr>
          <p:cNvPr id="43" name="object 43"/>
          <p:cNvSpPr/>
          <p:nvPr/>
        </p:nvSpPr>
        <p:spPr>
          <a:xfrm>
            <a:off x="2676413" y="4277510"/>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grpSp>
        <p:nvGrpSpPr>
          <p:cNvPr id="44" name="object 44"/>
          <p:cNvGrpSpPr/>
          <p:nvPr/>
        </p:nvGrpSpPr>
        <p:grpSpPr>
          <a:xfrm>
            <a:off x="2902324" y="4242547"/>
            <a:ext cx="522194" cy="180415"/>
            <a:chOff x="1409700" y="4808220"/>
            <a:chExt cx="591820" cy="204470"/>
          </a:xfrm>
        </p:grpSpPr>
        <p:sp>
          <p:nvSpPr>
            <p:cNvPr id="45" name="object 45"/>
            <p:cNvSpPr/>
            <p:nvPr/>
          </p:nvSpPr>
          <p:spPr>
            <a:xfrm>
              <a:off x="1409700" y="4808219"/>
              <a:ext cx="21590" cy="158750"/>
            </a:xfrm>
            <a:custGeom>
              <a:avLst/>
              <a:gdLst/>
              <a:ahLst/>
              <a:cxnLst/>
              <a:rect l="l" t="t" r="r" b="b"/>
              <a:pathLst>
                <a:path w="21590" h="158750">
                  <a:moveTo>
                    <a:pt x="13716" y="1524"/>
                  </a:moveTo>
                  <a:lnTo>
                    <a:pt x="12192" y="0"/>
                  </a:lnTo>
                  <a:lnTo>
                    <a:pt x="7620" y="0"/>
                  </a:lnTo>
                  <a:lnTo>
                    <a:pt x="6096" y="1524"/>
                  </a:lnTo>
                  <a:lnTo>
                    <a:pt x="13716" y="1524"/>
                  </a:lnTo>
                  <a:close/>
                </a:path>
                <a:path w="21590" h="158750">
                  <a:moveTo>
                    <a:pt x="21336" y="3302"/>
                  </a:moveTo>
                  <a:lnTo>
                    <a:pt x="19812" y="3302"/>
                  </a:lnTo>
                  <a:lnTo>
                    <a:pt x="19812" y="2032"/>
                  </a:lnTo>
                  <a:lnTo>
                    <a:pt x="381" y="2032"/>
                  </a:lnTo>
                  <a:lnTo>
                    <a:pt x="381" y="3302"/>
                  </a:lnTo>
                  <a:lnTo>
                    <a:pt x="0" y="3302"/>
                  </a:lnTo>
                  <a:lnTo>
                    <a:pt x="0" y="156972"/>
                  </a:lnTo>
                  <a:lnTo>
                    <a:pt x="635" y="156972"/>
                  </a:lnTo>
                  <a:lnTo>
                    <a:pt x="635" y="158242"/>
                  </a:lnTo>
                  <a:lnTo>
                    <a:pt x="19812" y="158242"/>
                  </a:lnTo>
                  <a:lnTo>
                    <a:pt x="19812" y="156972"/>
                  </a:lnTo>
                  <a:lnTo>
                    <a:pt x="21336" y="156972"/>
                  </a:lnTo>
                  <a:lnTo>
                    <a:pt x="21336" y="3302"/>
                  </a:lnTo>
                  <a:close/>
                </a:path>
              </a:pathLst>
            </a:custGeom>
            <a:solidFill>
              <a:srgbClr val="000000"/>
            </a:solidFill>
          </p:spPr>
          <p:txBody>
            <a:bodyPr wrap="square" lIns="0" tIns="0" rIns="0" bIns="0" rtlCol="0"/>
            <a:lstStyle/>
            <a:p>
              <a:endParaRPr sz="1588"/>
            </a:p>
          </p:txBody>
        </p:sp>
        <p:pic>
          <p:nvPicPr>
            <p:cNvPr id="46" name="object 46"/>
            <p:cNvPicPr/>
            <p:nvPr/>
          </p:nvPicPr>
          <p:blipFill>
            <a:blip r:embed="rId29" cstate="print"/>
            <a:stretch>
              <a:fillRect/>
            </a:stretch>
          </p:blipFill>
          <p:spPr>
            <a:xfrm>
              <a:off x="1469135" y="4846320"/>
              <a:ext cx="164592" cy="120396"/>
            </a:xfrm>
            <a:prstGeom prst="rect">
              <a:avLst/>
            </a:prstGeom>
          </p:spPr>
        </p:pic>
        <p:pic>
          <p:nvPicPr>
            <p:cNvPr id="47" name="object 47"/>
            <p:cNvPicPr/>
            <p:nvPr/>
          </p:nvPicPr>
          <p:blipFill>
            <a:blip r:embed="rId30" cstate="print"/>
            <a:stretch>
              <a:fillRect/>
            </a:stretch>
          </p:blipFill>
          <p:spPr>
            <a:xfrm>
              <a:off x="1661159" y="4846320"/>
              <a:ext cx="91440" cy="123444"/>
            </a:xfrm>
            <a:prstGeom prst="rect">
              <a:avLst/>
            </a:prstGeom>
          </p:spPr>
        </p:pic>
        <p:pic>
          <p:nvPicPr>
            <p:cNvPr id="48" name="object 48"/>
            <p:cNvPicPr/>
            <p:nvPr/>
          </p:nvPicPr>
          <p:blipFill>
            <a:blip r:embed="rId31" cstate="print"/>
            <a:stretch>
              <a:fillRect/>
            </a:stretch>
          </p:blipFill>
          <p:spPr>
            <a:xfrm>
              <a:off x="1776984" y="4846320"/>
              <a:ext cx="224027" cy="166115"/>
            </a:xfrm>
            <a:prstGeom prst="rect">
              <a:avLst/>
            </a:prstGeom>
          </p:spPr>
        </p:pic>
      </p:grpSp>
      <p:pic>
        <p:nvPicPr>
          <p:cNvPr id="49" name="object 49"/>
          <p:cNvPicPr/>
          <p:nvPr/>
        </p:nvPicPr>
        <p:blipFill>
          <a:blip r:embed="rId32" cstate="print"/>
          <a:stretch>
            <a:fillRect/>
          </a:stretch>
        </p:blipFill>
        <p:spPr>
          <a:xfrm>
            <a:off x="3487270" y="4251959"/>
            <a:ext cx="176156" cy="133126"/>
          </a:xfrm>
          <a:prstGeom prst="rect">
            <a:avLst/>
          </a:prstGeom>
        </p:spPr>
      </p:pic>
      <p:grpSp>
        <p:nvGrpSpPr>
          <p:cNvPr id="50" name="object 50"/>
          <p:cNvGrpSpPr/>
          <p:nvPr/>
        </p:nvGrpSpPr>
        <p:grpSpPr>
          <a:xfrm>
            <a:off x="3741420" y="4242547"/>
            <a:ext cx="523315" cy="180415"/>
            <a:chOff x="2360676" y="4808220"/>
            <a:chExt cx="593090" cy="204470"/>
          </a:xfrm>
        </p:grpSpPr>
        <p:sp>
          <p:nvSpPr>
            <p:cNvPr id="51" name="object 51"/>
            <p:cNvSpPr/>
            <p:nvPr/>
          </p:nvSpPr>
          <p:spPr>
            <a:xfrm>
              <a:off x="2360676" y="4808219"/>
              <a:ext cx="21590" cy="158750"/>
            </a:xfrm>
            <a:custGeom>
              <a:avLst/>
              <a:gdLst/>
              <a:ahLst/>
              <a:cxnLst/>
              <a:rect l="l" t="t" r="r" b="b"/>
              <a:pathLst>
                <a:path w="21589" h="158750">
                  <a:moveTo>
                    <a:pt x="13716" y="1524"/>
                  </a:moveTo>
                  <a:lnTo>
                    <a:pt x="12192" y="0"/>
                  </a:lnTo>
                  <a:lnTo>
                    <a:pt x="9144" y="0"/>
                  </a:lnTo>
                  <a:lnTo>
                    <a:pt x="7620" y="1524"/>
                  </a:lnTo>
                  <a:lnTo>
                    <a:pt x="13716" y="1524"/>
                  </a:lnTo>
                  <a:close/>
                </a:path>
                <a:path w="21589" h="158750">
                  <a:moveTo>
                    <a:pt x="21336" y="3302"/>
                  </a:moveTo>
                  <a:lnTo>
                    <a:pt x="19812" y="3302"/>
                  </a:lnTo>
                  <a:lnTo>
                    <a:pt x="19812" y="2032"/>
                  </a:lnTo>
                  <a:lnTo>
                    <a:pt x="381" y="2032"/>
                  </a:lnTo>
                  <a:lnTo>
                    <a:pt x="381" y="3302"/>
                  </a:lnTo>
                  <a:lnTo>
                    <a:pt x="0" y="3302"/>
                  </a:lnTo>
                  <a:lnTo>
                    <a:pt x="0" y="156972"/>
                  </a:lnTo>
                  <a:lnTo>
                    <a:pt x="635" y="156972"/>
                  </a:lnTo>
                  <a:lnTo>
                    <a:pt x="635" y="158242"/>
                  </a:lnTo>
                  <a:lnTo>
                    <a:pt x="19812" y="158242"/>
                  </a:lnTo>
                  <a:lnTo>
                    <a:pt x="19812" y="156972"/>
                  </a:lnTo>
                  <a:lnTo>
                    <a:pt x="21336" y="156972"/>
                  </a:lnTo>
                  <a:lnTo>
                    <a:pt x="21336" y="3302"/>
                  </a:lnTo>
                  <a:close/>
                </a:path>
              </a:pathLst>
            </a:custGeom>
            <a:solidFill>
              <a:srgbClr val="000000"/>
            </a:solidFill>
          </p:spPr>
          <p:txBody>
            <a:bodyPr wrap="square" lIns="0" tIns="0" rIns="0" bIns="0" rtlCol="0"/>
            <a:lstStyle/>
            <a:p>
              <a:endParaRPr sz="1588"/>
            </a:p>
          </p:txBody>
        </p:sp>
        <p:pic>
          <p:nvPicPr>
            <p:cNvPr id="52" name="object 52"/>
            <p:cNvPicPr/>
            <p:nvPr/>
          </p:nvPicPr>
          <p:blipFill>
            <a:blip r:embed="rId33" cstate="print"/>
            <a:stretch>
              <a:fillRect/>
            </a:stretch>
          </p:blipFill>
          <p:spPr>
            <a:xfrm>
              <a:off x="2420111" y="4846320"/>
              <a:ext cx="164592" cy="120396"/>
            </a:xfrm>
            <a:prstGeom prst="rect">
              <a:avLst/>
            </a:prstGeom>
          </p:spPr>
        </p:pic>
        <p:pic>
          <p:nvPicPr>
            <p:cNvPr id="53" name="object 53"/>
            <p:cNvPicPr/>
            <p:nvPr/>
          </p:nvPicPr>
          <p:blipFill>
            <a:blip r:embed="rId34" cstate="print"/>
            <a:stretch>
              <a:fillRect/>
            </a:stretch>
          </p:blipFill>
          <p:spPr>
            <a:xfrm>
              <a:off x="2613660" y="4846320"/>
              <a:ext cx="91440" cy="123444"/>
            </a:xfrm>
            <a:prstGeom prst="rect">
              <a:avLst/>
            </a:prstGeom>
          </p:spPr>
        </p:pic>
        <p:pic>
          <p:nvPicPr>
            <p:cNvPr id="54" name="object 54"/>
            <p:cNvPicPr/>
            <p:nvPr/>
          </p:nvPicPr>
          <p:blipFill>
            <a:blip r:embed="rId35" cstate="print"/>
            <a:stretch>
              <a:fillRect/>
            </a:stretch>
          </p:blipFill>
          <p:spPr>
            <a:xfrm>
              <a:off x="2729484" y="4846320"/>
              <a:ext cx="224027" cy="166115"/>
            </a:xfrm>
            <a:prstGeom prst="rect">
              <a:avLst/>
            </a:prstGeom>
          </p:spPr>
        </p:pic>
      </p:grpSp>
      <p:pic>
        <p:nvPicPr>
          <p:cNvPr id="55" name="object 55"/>
          <p:cNvPicPr/>
          <p:nvPr/>
        </p:nvPicPr>
        <p:blipFill>
          <a:blip r:embed="rId36" cstate="print"/>
          <a:stretch>
            <a:fillRect/>
          </a:stretch>
        </p:blipFill>
        <p:spPr>
          <a:xfrm>
            <a:off x="4333342" y="4238512"/>
            <a:ext cx="988106" cy="146573"/>
          </a:xfrm>
          <a:prstGeom prst="rect">
            <a:avLst/>
          </a:prstGeom>
        </p:spPr>
      </p:pic>
      <p:sp>
        <p:nvSpPr>
          <p:cNvPr id="56" name="object 56"/>
          <p:cNvSpPr/>
          <p:nvPr/>
        </p:nvSpPr>
        <p:spPr>
          <a:xfrm>
            <a:off x="2676413" y="4584102"/>
            <a:ext cx="55469" cy="55469"/>
          </a:xfrm>
          <a:custGeom>
            <a:avLst/>
            <a:gdLst/>
            <a:ahLst/>
            <a:cxnLst/>
            <a:rect l="l" t="t" r="r" b="b"/>
            <a:pathLst>
              <a:path w="62865" h="62864">
                <a:moveTo>
                  <a:pt x="39623" y="62483"/>
                </a:moveTo>
                <a:lnTo>
                  <a:pt x="22859" y="62483"/>
                </a:lnTo>
                <a:lnTo>
                  <a:pt x="15239" y="59435"/>
                </a:lnTo>
                <a:lnTo>
                  <a:pt x="9143" y="53339"/>
                </a:lnTo>
                <a:lnTo>
                  <a:pt x="3047" y="47243"/>
                </a:lnTo>
                <a:lnTo>
                  <a:pt x="0" y="39623"/>
                </a:lnTo>
                <a:lnTo>
                  <a:pt x="0" y="22859"/>
                </a:lnTo>
                <a:lnTo>
                  <a:pt x="3047" y="15239"/>
                </a:lnTo>
                <a:lnTo>
                  <a:pt x="15239" y="3047"/>
                </a:lnTo>
                <a:lnTo>
                  <a:pt x="22859" y="0"/>
                </a:lnTo>
                <a:lnTo>
                  <a:pt x="39623" y="0"/>
                </a:lnTo>
                <a:lnTo>
                  <a:pt x="47243" y="3047"/>
                </a:lnTo>
                <a:lnTo>
                  <a:pt x="59435" y="15239"/>
                </a:lnTo>
                <a:lnTo>
                  <a:pt x="62483" y="22859"/>
                </a:lnTo>
                <a:lnTo>
                  <a:pt x="62483" y="39623"/>
                </a:lnTo>
                <a:lnTo>
                  <a:pt x="59435" y="47243"/>
                </a:lnTo>
                <a:lnTo>
                  <a:pt x="47243" y="59435"/>
                </a:lnTo>
                <a:lnTo>
                  <a:pt x="39623" y="62483"/>
                </a:lnTo>
                <a:close/>
              </a:path>
            </a:pathLst>
          </a:custGeom>
          <a:solidFill>
            <a:srgbClr val="000000"/>
          </a:solidFill>
        </p:spPr>
        <p:txBody>
          <a:bodyPr wrap="square" lIns="0" tIns="0" rIns="0" bIns="0" rtlCol="0"/>
          <a:lstStyle/>
          <a:p>
            <a:endParaRPr sz="1588"/>
          </a:p>
        </p:txBody>
      </p:sp>
      <p:pic>
        <p:nvPicPr>
          <p:cNvPr id="57" name="object 57"/>
          <p:cNvPicPr/>
          <p:nvPr/>
        </p:nvPicPr>
        <p:blipFill>
          <a:blip r:embed="rId37" cstate="print"/>
          <a:stretch>
            <a:fillRect/>
          </a:stretch>
        </p:blipFill>
        <p:spPr>
          <a:xfrm>
            <a:off x="2884842" y="4549140"/>
            <a:ext cx="369794" cy="142539"/>
          </a:xfrm>
          <a:prstGeom prst="rect">
            <a:avLst/>
          </a:prstGeom>
        </p:spPr>
      </p:pic>
      <p:pic>
        <p:nvPicPr>
          <p:cNvPr id="58" name="object 58"/>
          <p:cNvPicPr/>
          <p:nvPr/>
        </p:nvPicPr>
        <p:blipFill>
          <a:blip r:embed="rId38" cstate="print"/>
          <a:stretch>
            <a:fillRect/>
          </a:stretch>
        </p:blipFill>
        <p:spPr>
          <a:xfrm>
            <a:off x="3313803" y="4559898"/>
            <a:ext cx="184225" cy="131781"/>
          </a:xfrm>
          <a:prstGeom prst="rect">
            <a:avLst/>
          </a:prstGeom>
        </p:spPr>
      </p:pic>
      <p:grpSp>
        <p:nvGrpSpPr>
          <p:cNvPr id="59" name="object 59"/>
          <p:cNvGrpSpPr/>
          <p:nvPr/>
        </p:nvGrpSpPr>
        <p:grpSpPr>
          <a:xfrm>
            <a:off x="3569298" y="4549139"/>
            <a:ext cx="540684" cy="180415"/>
            <a:chOff x="2165604" y="5155691"/>
            <a:chExt cx="612775" cy="204470"/>
          </a:xfrm>
        </p:grpSpPr>
        <p:sp>
          <p:nvSpPr>
            <p:cNvPr id="60" name="object 60"/>
            <p:cNvSpPr/>
            <p:nvPr/>
          </p:nvSpPr>
          <p:spPr>
            <a:xfrm>
              <a:off x="2165604" y="5155691"/>
              <a:ext cx="32384" cy="158750"/>
            </a:xfrm>
            <a:custGeom>
              <a:avLst/>
              <a:gdLst/>
              <a:ahLst/>
              <a:cxnLst/>
              <a:rect l="l" t="t" r="r" b="b"/>
              <a:pathLst>
                <a:path w="32385" h="158750">
                  <a:moveTo>
                    <a:pt x="25908" y="1524"/>
                  </a:moveTo>
                  <a:lnTo>
                    <a:pt x="7620" y="1524"/>
                  </a:lnTo>
                  <a:lnTo>
                    <a:pt x="9144" y="0"/>
                  </a:lnTo>
                  <a:lnTo>
                    <a:pt x="24384" y="0"/>
                  </a:lnTo>
                  <a:lnTo>
                    <a:pt x="25908" y="1524"/>
                  </a:lnTo>
                  <a:close/>
                </a:path>
                <a:path w="32385" h="158750">
                  <a:moveTo>
                    <a:pt x="32004" y="156972"/>
                  </a:moveTo>
                  <a:lnTo>
                    <a:pt x="1524" y="156972"/>
                  </a:lnTo>
                  <a:lnTo>
                    <a:pt x="1524" y="155448"/>
                  </a:lnTo>
                  <a:lnTo>
                    <a:pt x="0" y="153924"/>
                  </a:lnTo>
                  <a:lnTo>
                    <a:pt x="0" y="4572"/>
                  </a:lnTo>
                  <a:lnTo>
                    <a:pt x="1524" y="4572"/>
                  </a:lnTo>
                  <a:lnTo>
                    <a:pt x="1524" y="3048"/>
                  </a:lnTo>
                  <a:lnTo>
                    <a:pt x="3048" y="1524"/>
                  </a:lnTo>
                  <a:lnTo>
                    <a:pt x="30480" y="1524"/>
                  </a:lnTo>
                  <a:lnTo>
                    <a:pt x="32004" y="3048"/>
                  </a:lnTo>
                  <a:lnTo>
                    <a:pt x="32004" y="156972"/>
                  </a:lnTo>
                  <a:close/>
                </a:path>
                <a:path w="32385" h="158750">
                  <a:moveTo>
                    <a:pt x="27432" y="158496"/>
                  </a:moveTo>
                  <a:lnTo>
                    <a:pt x="6096" y="158496"/>
                  </a:lnTo>
                  <a:lnTo>
                    <a:pt x="4572" y="156972"/>
                  </a:lnTo>
                  <a:lnTo>
                    <a:pt x="28956" y="156972"/>
                  </a:lnTo>
                  <a:lnTo>
                    <a:pt x="27432" y="158496"/>
                  </a:lnTo>
                  <a:close/>
                </a:path>
              </a:pathLst>
            </a:custGeom>
            <a:solidFill>
              <a:srgbClr val="000000"/>
            </a:solidFill>
          </p:spPr>
          <p:txBody>
            <a:bodyPr wrap="square" lIns="0" tIns="0" rIns="0" bIns="0" rtlCol="0"/>
            <a:lstStyle/>
            <a:p>
              <a:endParaRPr sz="1588"/>
            </a:p>
          </p:txBody>
        </p:sp>
        <p:pic>
          <p:nvPicPr>
            <p:cNvPr id="61" name="object 61"/>
            <p:cNvPicPr/>
            <p:nvPr/>
          </p:nvPicPr>
          <p:blipFill>
            <a:blip r:embed="rId39" cstate="print"/>
            <a:stretch>
              <a:fillRect/>
            </a:stretch>
          </p:blipFill>
          <p:spPr>
            <a:xfrm>
              <a:off x="2231136" y="5193792"/>
              <a:ext cx="173736" cy="120396"/>
            </a:xfrm>
            <a:prstGeom prst="rect">
              <a:avLst/>
            </a:prstGeom>
          </p:spPr>
        </p:pic>
        <p:pic>
          <p:nvPicPr>
            <p:cNvPr id="62" name="object 62"/>
            <p:cNvPicPr/>
            <p:nvPr/>
          </p:nvPicPr>
          <p:blipFill>
            <a:blip r:embed="rId40" cstate="print"/>
            <a:stretch>
              <a:fillRect/>
            </a:stretch>
          </p:blipFill>
          <p:spPr>
            <a:xfrm>
              <a:off x="2429256" y="5193791"/>
              <a:ext cx="348995" cy="166068"/>
            </a:xfrm>
            <a:prstGeom prst="rect">
              <a:avLst/>
            </a:prstGeom>
          </p:spPr>
        </p:pic>
      </p:grpSp>
      <p:pic>
        <p:nvPicPr>
          <p:cNvPr id="63" name="object 63"/>
          <p:cNvPicPr/>
          <p:nvPr/>
        </p:nvPicPr>
        <p:blipFill>
          <a:blip r:embed="rId41" cstate="print"/>
          <a:stretch>
            <a:fillRect/>
          </a:stretch>
        </p:blipFill>
        <p:spPr>
          <a:xfrm>
            <a:off x="4177105" y="4543760"/>
            <a:ext cx="1013907" cy="147918"/>
          </a:xfrm>
          <a:prstGeom prst="rect">
            <a:avLst/>
          </a:prstGeom>
        </p:spPr>
      </p:pic>
      <p:pic>
        <p:nvPicPr>
          <p:cNvPr id="64" name="object 64"/>
          <p:cNvPicPr/>
          <p:nvPr/>
        </p:nvPicPr>
        <p:blipFill>
          <a:blip r:embed="rId42" cstate="print"/>
          <a:stretch>
            <a:fillRect/>
          </a:stretch>
        </p:blipFill>
        <p:spPr>
          <a:xfrm>
            <a:off x="5824370" y="3326803"/>
            <a:ext cx="3863339" cy="2600660"/>
          </a:xfrm>
          <a:prstGeom prst="rect">
            <a:avLst/>
          </a:prstGeom>
        </p:spPr>
      </p:pic>
      <p:pic>
        <p:nvPicPr>
          <p:cNvPr id="65" name="object 65"/>
          <p:cNvPicPr/>
          <p:nvPr/>
        </p:nvPicPr>
        <p:blipFill>
          <a:blip r:embed="rId43" cstate="print"/>
          <a:stretch>
            <a:fillRect/>
          </a:stretch>
        </p:blipFill>
        <p:spPr>
          <a:xfrm>
            <a:off x="5882192" y="3053826"/>
            <a:ext cx="1177961" cy="215153"/>
          </a:xfrm>
          <a:prstGeom prst="rect">
            <a:avLst/>
          </a:prstGeom>
        </p:spPr>
      </p:pic>
      <p:pic>
        <p:nvPicPr>
          <p:cNvPr id="66" name="object 66"/>
          <p:cNvPicPr/>
          <p:nvPr/>
        </p:nvPicPr>
        <p:blipFill>
          <a:blip r:embed="rId44" cstate="print"/>
          <a:stretch>
            <a:fillRect/>
          </a:stretch>
        </p:blipFill>
        <p:spPr>
          <a:xfrm>
            <a:off x="7181177" y="3051137"/>
            <a:ext cx="1140310" cy="215153"/>
          </a:xfrm>
          <a:prstGeom prst="rect">
            <a:avLst/>
          </a:prstGeom>
        </p:spPr>
      </p:pic>
      <p:grpSp>
        <p:nvGrpSpPr>
          <p:cNvPr id="67" name="object 67"/>
          <p:cNvGrpSpPr/>
          <p:nvPr/>
        </p:nvGrpSpPr>
        <p:grpSpPr>
          <a:xfrm>
            <a:off x="8492266" y="3049793"/>
            <a:ext cx="1211916" cy="242047"/>
            <a:chOff x="7744967" y="3456432"/>
            <a:chExt cx="1373505" cy="274320"/>
          </a:xfrm>
        </p:grpSpPr>
        <p:sp>
          <p:nvSpPr>
            <p:cNvPr id="68" name="object 68"/>
            <p:cNvSpPr/>
            <p:nvPr/>
          </p:nvSpPr>
          <p:spPr>
            <a:xfrm>
              <a:off x="9064751" y="3457956"/>
              <a:ext cx="10795" cy="97790"/>
            </a:xfrm>
            <a:custGeom>
              <a:avLst/>
              <a:gdLst/>
              <a:ahLst/>
              <a:cxnLst/>
              <a:rect l="l" t="t" r="r" b="b"/>
              <a:pathLst>
                <a:path w="10795" h="97789">
                  <a:moveTo>
                    <a:pt x="10667" y="97535"/>
                  </a:moveTo>
                  <a:lnTo>
                    <a:pt x="0" y="97535"/>
                  </a:lnTo>
                  <a:lnTo>
                    <a:pt x="0" y="0"/>
                  </a:lnTo>
                  <a:lnTo>
                    <a:pt x="10667" y="0"/>
                  </a:lnTo>
                  <a:lnTo>
                    <a:pt x="10667" y="97535"/>
                  </a:lnTo>
                  <a:close/>
                </a:path>
              </a:pathLst>
            </a:custGeom>
            <a:solidFill>
              <a:srgbClr val="000000"/>
            </a:solidFill>
          </p:spPr>
          <p:txBody>
            <a:bodyPr wrap="square" lIns="0" tIns="0" rIns="0" bIns="0" rtlCol="0"/>
            <a:lstStyle/>
            <a:p>
              <a:endParaRPr sz="1588"/>
            </a:p>
          </p:txBody>
        </p:sp>
        <p:pic>
          <p:nvPicPr>
            <p:cNvPr id="69" name="object 69"/>
            <p:cNvPicPr/>
            <p:nvPr/>
          </p:nvPicPr>
          <p:blipFill>
            <a:blip r:embed="rId45" cstate="print"/>
            <a:stretch>
              <a:fillRect/>
            </a:stretch>
          </p:blipFill>
          <p:spPr>
            <a:xfrm>
              <a:off x="7744967" y="3456432"/>
              <a:ext cx="1373124" cy="274319"/>
            </a:xfrm>
            <a:prstGeom prst="rect">
              <a:avLst/>
            </a:prstGeom>
          </p:spPr>
        </p:pic>
      </p:grpSp>
      <p:grpSp>
        <p:nvGrpSpPr>
          <p:cNvPr id="70" name="object 70"/>
          <p:cNvGrpSpPr/>
          <p:nvPr/>
        </p:nvGrpSpPr>
        <p:grpSpPr>
          <a:xfrm>
            <a:off x="9434905" y="1039457"/>
            <a:ext cx="226359" cy="142875"/>
            <a:chOff x="8813292" y="1178051"/>
            <a:chExt cx="256540" cy="161925"/>
          </a:xfrm>
        </p:grpSpPr>
        <p:pic>
          <p:nvPicPr>
            <p:cNvPr id="71" name="object 71"/>
            <p:cNvPicPr/>
            <p:nvPr/>
          </p:nvPicPr>
          <p:blipFill>
            <a:blip r:embed="rId46" cstate="print"/>
            <a:stretch>
              <a:fillRect/>
            </a:stretch>
          </p:blipFill>
          <p:spPr>
            <a:xfrm>
              <a:off x="8813292" y="1178051"/>
              <a:ext cx="99060" cy="161544"/>
            </a:xfrm>
            <a:prstGeom prst="rect">
              <a:avLst/>
            </a:prstGeom>
          </p:spPr>
        </p:pic>
        <p:pic>
          <p:nvPicPr>
            <p:cNvPr id="72" name="object 72"/>
            <p:cNvPicPr/>
            <p:nvPr/>
          </p:nvPicPr>
          <p:blipFill>
            <a:blip r:embed="rId47" cstate="print"/>
            <a:stretch>
              <a:fillRect/>
            </a:stretch>
          </p:blipFill>
          <p:spPr>
            <a:xfrm>
              <a:off x="8947404" y="1181099"/>
              <a:ext cx="121920" cy="158496"/>
            </a:xfrm>
            <a:prstGeom prst="rect">
              <a:avLst/>
            </a:prstGeom>
          </p:spPr>
        </p:pic>
      </p:grpSp>
      <p:grpSp>
        <p:nvGrpSpPr>
          <p:cNvPr id="73" name="object 73"/>
          <p:cNvGrpSpPr/>
          <p:nvPr/>
        </p:nvGrpSpPr>
        <p:grpSpPr>
          <a:xfrm>
            <a:off x="9738808" y="1038112"/>
            <a:ext cx="670112" cy="146797"/>
            <a:chOff x="9157716" y="1176527"/>
            <a:chExt cx="759460" cy="166370"/>
          </a:xfrm>
        </p:grpSpPr>
        <p:pic>
          <p:nvPicPr>
            <p:cNvPr id="74" name="object 74"/>
            <p:cNvPicPr/>
            <p:nvPr/>
          </p:nvPicPr>
          <p:blipFill>
            <a:blip r:embed="rId48" cstate="print"/>
            <a:stretch>
              <a:fillRect/>
            </a:stretch>
          </p:blipFill>
          <p:spPr>
            <a:xfrm>
              <a:off x="9157716" y="1181099"/>
              <a:ext cx="121920" cy="158496"/>
            </a:xfrm>
            <a:prstGeom prst="rect">
              <a:avLst/>
            </a:prstGeom>
          </p:spPr>
        </p:pic>
        <p:pic>
          <p:nvPicPr>
            <p:cNvPr id="75" name="object 75"/>
            <p:cNvPicPr/>
            <p:nvPr/>
          </p:nvPicPr>
          <p:blipFill>
            <a:blip r:embed="rId49" cstate="print"/>
            <a:stretch>
              <a:fillRect/>
            </a:stretch>
          </p:blipFill>
          <p:spPr>
            <a:xfrm>
              <a:off x="9302496" y="1219199"/>
              <a:ext cx="111252" cy="123444"/>
            </a:xfrm>
            <a:prstGeom prst="rect">
              <a:avLst/>
            </a:prstGeom>
          </p:spPr>
        </p:pic>
        <p:pic>
          <p:nvPicPr>
            <p:cNvPr id="76" name="object 76"/>
            <p:cNvPicPr/>
            <p:nvPr/>
          </p:nvPicPr>
          <p:blipFill>
            <a:blip r:embed="rId50" cstate="print"/>
            <a:stretch>
              <a:fillRect/>
            </a:stretch>
          </p:blipFill>
          <p:spPr>
            <a:xfrm>
              <a:off x="9442704" y="1219200"/>
              <a:ext cx="164592" cy="120396"/>
            </a:xfrm>
            <a:prstGeom prst="rect">
              <a:avLst/>
            </a:prstGeom>
          </p:spPr>
        </p:pic>
        <p:pic>
          <p:nvPicPr>
            <p:cNvPr id="77" name="object 77"/>
            <p:cNvPicPr/>
            <p:nvPr/>
          </p:nvPicPr>
          <p:blipFill>
            <a:blip r:embed="rId51" cstate="print"/>
            <a:stretch>
              <a:fillRect/>
            </a:stretch>
          </p:blipFill>
          <p:spPr>
            <a:xfrm>
              <a:off x="9634728" y="1219200"/>
              <a:ext cx="91440" cy="123444"/>
            </a:xfrm>
            <a:prstGeom prst="rect">
              <a:avLst/>
            </a:prstGeom>
          </p:spPr>
        </p:pic>
        <p:sp>
          <p:nvSpPr>
            <p:cNvPr id="78" name="object 78"/>
            <p:cNvSpPr/>
            <p:nvPr/>
          </p:nvSpPr>
          <p:spPr>
            <a:xfrm>
              <a:off x="9759696" y="1176527"/>
              <a:ext cx="24765" cy="163195"/>
            </a:xfrm>
            <a:custGeom>
              <a:avLst/>
              <a:gdLst/>
              <a:ahLst/>
              <a:cxnLst/>
              <a:rect l="l" t="t" r="r" b="b"/>
              <a:pathLst>
                <a:path w="24765" h="163194">
                  <a:moveTo>
                    <a:pt x="21336" y="161544"/>
                  </a:moveTo>
                  <a:lnTo>
                    <a:pt x="4572" y="161544"/>
                  </a:lnTo>
                  <a:lnTo>
                    <a:pt x="4572" y="160020"/>
                  </a:lnTo>
                  <a:lnTo>
                    <a:pt x="3048" y="160020"/>
                  </a:lnTo>
                  <a:lnTo>
                    <a:pt x="3048" y="47244"/>
                  </a:lnTo>
                  <a:lnTo>
                    <a:pt x="4572" y="47244"/>
                  </a:lnTo>
                  <a:lnTo>
                    <a:pt x="4572" y="45720"/>
                  </a:lnTo>
                  <a:lnTo>
                    <a:pt x="21336" y="45720"/>
                  </a:lnTo>
                  <a:lnTo>
                    <a:pt x="22860" y="47244"/>
                  </a:lnTo>
                  <a:lnTo>
                    <a:pt x="22860" y="160020"/>
                  </a:lnTo>
                  <a:lnTo>
                    <a:pt x="21336" y="161544"/>
                  </a:lnTo>
                  <a:close/>
                </a:path>
                <a:path w="24765" h="163194">
                  <a:moveTo>
                    <a:pt x="16764" y="163068"/>
                  </a:moveTo>
                  <a:lnTo>
                    <a:pt x="9144" y="163068"/>
                  </a:lnTo>
                  <a:lnTo>
                    <a:pt x="7620" y="161544"/>
                  </a:lnTo>
                  <a:lnTo>
                    <a:pt x="18288" y="161544"/>
                  </a:lnTo>
                  <a:lnTo>
                    <a:pt x="16764" y="163068"/>
                  </a:lnTo>
                  <a:close/>
                </a:path>
                <a:path w="24765" h="163194">
                  <a:moveTo>
                    <a:pt x="16764" y="24384"/>
                  </a:moveTo>
                  <a:lnTo>
                    <a:pt x="7620" y="24384"/>
                  </a:lnTo>
                  <a:lnTo>
                    <a:pt x="4572" y="22860"/>
                  </a:lnTo>
                  <a:lnTo>
                    <a:pt x="1524" y="19812"/>
                  </a:lnTo>
                  <a:lnTo>
                    <a:pt x="0" y="16764"/>
                  </a:lnTo>
                  <a:lnTo>
                    <a:pt x="0" y="7620"/>
                  </a:lnTo>
                  <a:lnTo>
                    <a:pt x="1524" y="3048"/>
                  </a:lnTo>
                  <a:lnTo>
                    <a:pt x="4572" y="0"/>
                  </a:lnTo>
                  <a:lnTo>
                    <a:pt x="19812" y="0"/>
                  </a:lnTo>
                  <a:lnTo>
                    <a:pt x="21336" y="1524"/>
                  </a:lnTo>
                  <a:lnTo>
                    <a:pt x="24384" y="3048"/>
                  </a:lnTo>
                  <a:lnTo>
                    <a:pt x="24384" y="19812"/>
                  </a:lnTo>
                  <a:lnTo>
                    <a:pt x="21336" y="21336"/>
                  </a:lnTo>
                  <a:lnTo>
                    <a:pt x="19812" y="22860"/>
                  </a:lnTo>
                  <a:lnTo>
                    <a:pt x="16764" y="24384"/>
                  </a:lnTo>
                  <a:close/>
                </a:path>
              </a:pathLst>
            </a:custGeom>
            <a:solidFill>
              <a:srgbClr val="000000"/>
            </a:solidFill>
          </p:spPr>
          <p:txBody>
            <a:bodyPr wrap="square" lIns="0" tIns="0" rIns="0" bIns="0" rtlCol="0"/>
            <a:lstStyle/>
            <a:p>
              <a:endParaRPr sz="1588"/>
            </a:p>
          </p:txBody>
        </p:sp>
        <p:pic>
          <p:nvPicPr>
            <p:cNvPr id="79" name="object 79"/>
            <p:cNvPicPr/>
            <p:nvPr/>
          </p:nvPicPr>
          <p:blipFill>
            <a:blip r:embed="rId52" cstate="print"/>
            <a:stretch>
              <a:fillRect/>
            </a:stretch>
          </p:blipFill>
          <p:spPr>
            <a:xfrm>
              <a:off x="9820656" y="1219199"/>
              <a:ext cx="96012" cy="120396"/>
            </a:xfrm>
            <a:prstGeom prst="rect">
              <a:avLst/>
            </a:prstGeom>
          </p:spPr>
        </p:pic>
      </p:grpSp>
      <p:sp>
        <p:nvSpPr>
          <p:cNvPr id="80" name="object 80"/>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81" name="object 81"/>
          <p:cNvPicPr/>
          <p:nvPr/>
        </p:nvPicPr>
        <p:blipFill>
          <a:blip r:embed="rId53" cstate="print"/>
          <a:stretch>
            <a:fillRect/>
          </a:stretch>
        </p:blipFill>
        <p:spPr>
          <a:xfrm>
            <a:off x="2341580" y="1549101"/>
            <a:ext cx="1211580" cy="231289"/>
          </a:xfrm>
          <a:prstGeom prst="rect">
            <a:avLst/>
          </a:prstGeom>
        </p:spPr>
      </p:pic>
      <p:grpSp>
        <p:nvGrpSpPr>
          <p:cNvPr id="82" name="object 82"/>
          <p:cNvGrpSpPr/>
          <p:nvPr/>
        </p:nvGrpSpPr>
        <p:grpSpPr>
          <a:xfrm>
            <a:off x="3671495" y="1550446"/>
            <a:ext cx="855568" cy="230281"/>
            <a:chOff x="2281428" y="1757172"/>
            <a:chExt cx="969644" cy="260985"/>
          </a:xfrm>
        </p:grpSpPr>
        <p:sp>
          <p:nvSpPr>
            <p:cNvPr id="83" name="object 83"/>
            <p:cNvSpPr/>
            <p:nvPr/>
          </p:nvSpPr>
          <p:spPr>
            <a:xfrm>
              <a:off x="2281428" y="1775460"/>
              <a:ext cx="277495" cy="239395"/>
            </a:xfrm>
            <a:custGeom>
              <a:avLst/>
              <a:gdLst/>
              <a:ahLst/>
              <a:cxnLst/>
              <a:rect l="l" t="t" r="r" b="b"/>
              <a:pathLst>
                <a:path w="277494" h="239394">
                  <a:moveTo>
                    <a:pt x="44196" y="236219"/>
                  </a:moveTo>
                  <a:lnTo>
                    <a:pt x="3048" y="236219"/>
                  </a:lnTo>
                  <a:lnTo>
                    <a:pt x="0" y="233171"/>
                  </a:lnTo>
                  <a:lnTo>
                    <a:pt x="0" y="12192"/>
                  </a:lnTo>
                  <a:lnTo>
                    <a:pt x="1524" y="7620"/>
                  </a:lnTo>
                  <a:lnTo>
                    <a:pt x="4572" y="4572"/>
                  </a:lnTo>
                  <a:lnTo>
                    <a:pt x="9144" y="1524"/>
                  </a:lnTo>
                  <a:lnTo>
                    <a:pt x="13716" y="0"/>
                  </a:lnTo>
                  <a:lnTo>
                    <a:pt x="60960" y="0"/>
                  </a:lnTo>
                  <a:lnTo>
                    <a:pt x="64008" y="1524"/>
                  </a:lnTo>
                  <a:lnTo>
                    <a:pt x="68580" y="1524"/>
                  </a:lnTo>
                  <a:lnTo>
                    <a:pt x="71628" y="3048"/>
                  </a:lnTo>
                  <a:lnTo>
                    <a:pt x="74676" y="6096"/>
                  </a:lnTo>
                  <a:lnTo>
                    <a:pt x="77724" y="7620"/>
                  </a:lnTo>
                  <a:lnTo>
                    <a:pt x="80772" y="10668"/>
                  </a:lnTo>
                  <a:lnTo>
                    <a:pt x="82296" y="13716"/>
                  </a:lnTo>
                  <a:lnTo>
                    <a:pt x="83820" y="18288"/>
                  </a:lnTo>
                  <a:lnTo>
                    <a:pt x="86868" y="21336"/>
                  </a:lnTo>
                  <a:lnTo>
                    <a:pt x="88392" y="27432"/>
                  </a:lnTo>
                  <a:lnTo>
                    <a:pt x="92177" y="38100"/>
                  </a:lnTo>
                  <a:lnTo>
                    <a:pt x="45720" y="38100"/>
                  </a:lnTo>
                  <a:lnTo>
                    <a:pt x="45720" y="234695"/>
                  </a:lnTo>
                  <a:lnTo>
                    <a:pt x="44196" y="236219"/>
                  </a:lnTo>
                  <a:close/>
                </a:path>
                <a:path w="277494" h="239394">
                  <a:moveTo>
                    <a:pt x="266700" y="1524"/>
                  </a:moveTo>
                  <a:lnTo>
                    <a:pt x="214884" y="1524"/>
                  </a:lnTo>
                  <a:lnTo>
                    <a:pt x="217932" y="0"/>
                  </a:lnTo>
                  <a:lnTo>
                    <a:pt x="265176" y="0"/>
                  </a:lnTo>
                  <a:lnTo>
                    <a:pt x="266700" y="1524"/>
                  </a:lnTo>
                  <a:close/>
                </a:path>
                <a:path w="277494" h="239394">
                  <a:moveTo>
                    <a:pt x="185208" y="169164"/>
                  </a:moveTo>
                  <a:lnTo>
                    <a:pt x="140208" y="169164"/>
                  </a:lnTo>
                  <a:lnTo>
                    <a:pt x="193548" y="27432"/>
                  </a:lnTo>
                  <a:lnTo>
                    <a:pt x="198120" y="13716"/>
                  </a:lnTo>
                  <a:lnTo>
                    <a:pt x="201168" y="10668"/>
                  </a:lnTo>
                  <a:lnTo>
                    <a:pt x="202692" y="7620"/>
                  </a:lnTo>
                  <a:lnTo>
                    <a:pt x="205740" y="6096"/>
                  </a:lnTo>
                  <a:lnTo>
                    <a:pt x="207264" y="3048"/>
                  </a:lnTo>
                  <a:lnTo>
                    <a:pt x="210312" y="1524"/>
                  </a:lnTo>
                  <a:lnTo>
                    <a:pt x="269748" y="1524"/>
                  </a:lnTo>
                  <a:lnTo>
                    <a:pt x="275844" y="7620"/>
                  </a:lnTo>
                  <a:lnTo>
                    <a:pt x="275844" y="10668"/>
                  </a:lnTo>
                  <a:lnTo>
                    <a:pt x="277368" y="13716"/>
                  </a:lnTo>
                  <a:lnTo>
                    <a:pt x="277368" y="38100"/>
                  </a:lnTo>
                  <a:lnTo>
                    <a:pt x="231648" y="38100"/>
                  </a:lnTo>
                  <a:lnTo>
                    <a:pt x="185208" y="169164"/>
                  </a:lnTo>
                  <a:close/>
                </a:path>
                <a:path w="277494" h="239394">
                  <a:moveTo>
                    <a:pt x="158496" y="236219"/>
                  </a:moveTo>
                  <a:lnTo>
                    <a:pt x="117348" y="236219"/>
                  </a:lnTo>
                  <a:lnTo>
                    <a:pt x="112776" y="231648"/>
                  </a:lnTo>
                  <a:lnTo>
                    <a:pt x="45720" y="38100"/>
                  </a:lnTo>
                  <a:lnTo>
                    <a:pt x="92177" y="38100"/>
                  </a:lnTo>
                  <a:lnTo>
                    <a:pt x="138684" y="169164"/>
                  </a:lnTo>
                  <a:lnTo>
                    <a:pt x="185208" y="169164"/>
                  </a:lnTo>
                  <a:lnTo>
                    <a:pt x="163068" y="231648"/>
                  </a:lnTo>
                  <a:lnTo>
                    <a:pt x="158496" y="236219"/>
                  </a:lnTo>
                  <a:close/>
                </a:path>
                <a:path w="277494" h="239394">
                  <a:moveTo>
                    <a:pt x="274320" y="236219"/>
                  </a:moveTo>
                  <a:lnTo>
                    <a:pt x="233172" y="236219"/>
                  </a:lnTo>
                  <a:lnTo>
                    <a:pt x="233172" y="234695"/>
                  </a:lnTo>
                  <a:lnTo>
                    <a:pt x="231648" y="233171"/>
                  </a:lnTo>
                  <a:lnTo>
                    <a:pt x="231648" y="38100"/>
                  </a:lnTo>
                  <a:lnTo>
                    <a:pt x="277368" y="38100"/>
                  </a:lnTo>
                  <a:lnTo>
                    <a:pt x="277368" y="234695"/>
                  </a:lnTo>
                  <a:lnTo>
                    <a:pt x="275844" y="234695"/>
                  </a:lnTo>
                  <a:lnTo>
                    <a:pt x="274320" y="236219"/>
                  </a:lnTo>
                  <a:close/>
                </a:path>
                <a:path w="277494" h="239394">
                  <a:moveTo>
                    <a:pt x="39624" y="237744"/>
                  </a:moveTo>
                  <a:lnTo>
                    <a:pt x="6096" y="237744"/>
                  </a:lnTo>
                  <a:lnTo>
                    <a:pt x="4572" y="236219"/>
                  </a:lnTo>
                  <a:lnTo>
                    <a:pt x="41148" y="236219"/>
                  </a:lnTo>
                  <a:lnTo>
                    <a:pt x="39624" y="237744"/>
                  </a:lnTo>
                  <a:close/>
                </a:path>
                <a:path w="277494" h="239394">
                  <a:moveTo>
                    <a:pt x="155448" y="237744"/>
                  </a:moveTo>
                  <a:lnTo>
                    <a:pt x="121920" y="237744"/>
                  </a:lnTo>
                  <a:lnTo>
                    <a:pt x="120396" y="236219"/>
                  </a:lnTo>
                  <a:lnTo>
                    <a:pt x="156972" y="236219"/>
                  </a:lnTo>
                  <a:lnTo>
                    <a:pt x="155448" y="237744"/>
                  </a:lnTo>
                  <a:close/>
                </a:path>
                <a:path w="277494" h="239394">
                  <a:moveTo>
                    <a:pt x="271272" y="237744"/>
                  </a:moveTo>
                  <a:lnTo>
                    <a:pt x="237744" y="237744"/>
                  </a:lnTo>
                  <a:lnTo>
                    <a:pt x="236220" y="236219"/>
                  </a:lnTo>
                  <a:lnTo>
                    <a:pt x="272796" y="236219"/>
                  </a:lnTo>
                  <a:lnTo>
                    <a:pt x="271272" y="237744"/>
                  </a:lnTo>
                  <a:close/>
                </a:path>
                <a:path w="277494" h="239394">
                  <a:moveTo>
                    <a:pt x="32004" y="239268"/>
                  </a:moveTo>
                  <a:lnTo>
                    <a:pt x="15240" y="239268"/>
                  </a:lnTo>
                  <a:lnTo>
                    <a:pt x="12192" y="237744"/>
                  </a:lnTo>
                  <a:lnTo>
                    <a:pt x="33528" y="237744"/>
                  </a:lnTo>
                  <a:lnTo>
                    <a:pt x="32004" y="239268"/>
                  </a:lnTo>
                  <a:close/>
                </a:path>
                <a:path w="277494" h="239394">
                  <a:moveTo>
                    <a:pt x="147828" y="239268"/>
                  </a:moveTo>
                  <a:lnTo>
                    <a:pt x="129540" y="239268"/>
                  </a:lnTo>
                  <a:lnTo>
                    <a:pt x="126492" y="237744"/>
                  </a:lnTo>
                  <a:lnTo>
                    <a:pt x="150876" y="237744"/>
                  </a:lnTo>
                  <a:lnTo>
                    <a:pt x="147828" y="239268"/>
                  </a:lnTo>
                  <a:close/>
                </a:path>
                <a:path w="277494" h="239394">
                  <a:moveTo>
                    <a:pt x="263652" y="239268"/>
                  </a:moveTo>
                  <a:lnTo>
                    <a:pt x="246888" y="239268"/>
                  </a:lnTo>
                  <a:lnTo>
                    <a:pt x="243840" y="237744"/>
                  </a:lnTo>
                  <a:lnTo>
                    <a:pt x="266700" y="237744"/>
                  </a:lnTo>
                  <a:lnTo>
                    <a:pt x="263652" y="239268"/>
                  </a:lnTo>
                  <a:close/>
                </a:path>
              </a:pathLst>
            </a:custGeom>
            <a:solidFill>
              <a:srgbClr val="000000"/>
            </a:solidFill>
          </p:spPr>
          <p:txBody>
            <a:bodyPr wrap="square" lIns="0" tIns="0" rIns="0" bIns="0" rtlCol="0"/>
            <a:lstStyle/>
            <a:p>
              <a:endParaRPr sz="1588"/>
            </a:p>
          </p:txBody>
        </p:sp>
        <p:pic>
          <p:nvPicPr>
            <p:cNvPr id="84" name="object 84"/>
            <p:cNvPicPr/>
            <p:nvPr/>
          </p:nvPicPr>
          <p:blipFill>
            <a:blip r:embed="rId54" cstate="print"/>
            <a:stretch>
              <a:fillRect/>
            </a:stretch>
          </p:blipFill>
          <p:spPr>
            <a:xfrm>
              <a:off x="2600029" y="1831847"/>
              <a:ext cx="175080" cy="185928"/>
            </a:xfrm>
            <a:prstGeom prst="rect">
              <a:avLst/>
            </a:prstGeom>
          </p:spPr>
        </p:pic>
        <p:sp>
          <p:nvSpPr>
            <p:cNvPr id="85" name="object 85"/>
            <p:cNvSpPr/>
            <p:nvPr/>
          </p:nvSpPr>
          <p:spPr>
            <a:xfrm>
              <a:off x="2802635" y="1757172"/>
              <a:ext cx="165100" cy="260985"/>
            </a:xfrm>
            <a:custGeom>
              <a:avLst/>
              <a:gdLst/>
              <a:ahLst/>
              <a:cxnLst/>
              <a:rect l="l" t="t" r="r" b="b"/>
              <a:pathLst>
                <a:path w="165100" h="260985">
                  <a:moveTo>
                    <a:pt x="158496" y="1524"/>
                  </a:moveTo>
                  <a:lnTo>
                    <a:pt x="124968" y="1524"/>
                  </a:lnTo>
                  <a:lnTo>
                    <a:pt x="128016" y="0"/>
                  </a:lnTo>
                  <a:lnTo>
                    <a:pt x="155448" y="0"/>
                  </a:lnTo>
                  <a:lnTo>
                    <a:pt x="158496" y="1524"/>
                  </a:lnTo>
                  <a:close/>
                </a:path>
                <a:path w="165100" h="260985">
                  <a:moveTo>
                    <a:pt x="161544" y="3048"/>
                  </a:moveTo>
                  <a:lnTo>
                    <a:pt x="121920" y="3048"/>
                  </a:lnTo>
                  <a:lnTo>
                    <a:pt x="123444" y="1524"/>
                  </a:lnTo>
                  <a:lnTo>
                    <a:pt x="160020" y="1524"/>
                  </a:lnTo>
                  <a:lnTo>
                    <a:pt x="161544" y="3048"/>
                  </a:lnTo>
                  <a:close/>
                </a:path>
                <a:path w="165100" h="260985">
                  <a:moveTo>
                    <a:pt x="163068" y="4572"/>
                  </a:moveTo>
                  <a:lnTo>
                    <a:pt x="120396" y="4572"/>
                  </a:lnTo>
                  <a:lnTo>
                    <a:pt x="120396" y="3048"/>
                  </a:lnTo>
                  <a:lnTo>
                    <a:pt x="163068" y="3048"/>
                  </a:lnTo>
                  <a:lnTo>
                    <a:pt x="163068" y="4572"/>
                  </a:lnTo>
                  <a:close/>
                </a:path>
                <a:path w="165100" h="260985">
                  <a:moveTo>
                    <a:pt x="164592" y="96012"/>
                  </a:moveTo>
                  <a:lnTo>
                    <a:pt x="118872" y="96012"/>
                  </a:lnTo>
                  <a:lnTo>
                    <a:pt x="118872" y="4572"/>
                  </a:lnTo>
                  <a:lnTo>
                    <a:pt x="164592" y="4572"/>
                  </a:lnTo>
                  <a:lnTo>
                    <a:pt x="164592" y="96012"/>
                  </a:lnTo>
                  <a:close/>
                </a:path>
                <a:path w="165100" h="260985">
                  <a:moveTo>
                    <a:pt x="68580" y="260603"/>
                  </a:moveTo>
                  <a:lnTo>
                    <a:pt x="30241" y="249031"/>
                  </a:lnTo>
                  <a:lnTo>
                    <a:pt x="5595" y="212169"/>
                  </a:lnTo>
                  <a:lnTo>
                    <a:pt x="381" y="179832"/>
                  </a:lnTo>
                  <a:lnTo>
                    <a:pt x="261" y="178284"/>
                  </a:lnTo>
                  <a:lnTo>
                    <a:pt x="2571" y="138945"/>
                  </a:lnTo>
                  <a:lnTo>
                    <a:pt x="7035" y="121920"/>
                  </a:lnTo>
                  <a:lnTo>
                    <a:pt x="7143" y="121586"/>
                  </a:lnTo>
                  <a:lnTo>
                    <a:pt x="28575" y="88963"/>
                  </a:lnTo>
                  <a:lnTo>
                    <a:pt x="71628" y="74676"/>
                  </a:lnTo>
                  <a:lnTo>
                    <a:pt x="80772" y="74676"/>
                  </a:lnTo>
                  <a:lnTo>
                    <a:pt x="118872" y="96012"/>
                  </a:lnTo>
                  <a:lnTo>
                    <a:pt x="164592" y="96012"/>
                  </a:lnTo>
                  <a:lnTo>
                    <a:pt x="164592" y="114300"/>
                  </a:lnTo>
                  <a:lnTo>
                    <a:pt x="74676" y="114300"/>
                  </a:lnTo>
                  <a:lnTo>
                    <a:pt x="70104" y="115824"/>
                  </a:lnTo>
                  <a:lnTo>
                    <a:pt x="60960" y="121920"/>
                  </a:lnTo>
                  <a:lnTo>
                    <a:pt x="57912" y="124968"/>
                  </a:lnTo>
                  <a:lnTo>
                    <a:pt x="54864" y="131064"/>
                  </a:lnTo>
                  <a:lnTo>
                    <a:pt x="51816" y="135636"/>
                  </a:lnTo>
                  <a:lnTo>
                    <a:pt x="47244" y="153924"/>
                  </a:lnTo>
                  <a:lnTo>
                    <a:pt x="47244" y="179832"/>
                  </a:lnTo>
                  <a:lnTo>
                    <a:pt x="48768" y="185927"/>
                  </a:lnTo>
                  <a:lnTo>
                    <a:pt x="50292" y="193548"/>
                  </a:lnTo>
                  <a:lnTo>
                    <a:pt x="51816" y="198120"/>
                  </a:lnTo>
                  <a:lnTo>
                    <a:pt x="54864" y="204215"/>
                  </a:lnTo>
                  <a:lnTo>
                    <a:pt x="56388" y="208788"/>
                  </a:lnTo>
                  <a:lnTo>
                    <a:pt x="59436" y="213360"/>
                  </a:lnTo>
                  <a:lnTo>
                    <a:pt x="68580" y="219456"/>
                  </a:lnTo>
                  <a:lnTo>
                    <a:pt x="73152" y="220980"/>
                  </a:lnTo>
                  <a:lnTo>
                    <a:pt x="164592" y="220980"/>
                  </a:lnTo>
                  <a:lnTo>
                    <a:pt x="164592" y="231648"/>
                  </a:lnTo>
                  <a:lnTo>
                    <a:pt x="124968" y="231648"/>
                  </a:lnTo>
                  <a:lnTo>
                    <a:pt x="118991" y="237982"/>
                  </a:lnTo>
                  <a:lnTo>
                    <a:pt x="112585" y="243459"/>
                  </a:lnTo>
                  <a:lnTo>
                    <a:pt x="76557" y="260056"/>
                  </a:lnTo>
                  <a:lnTo>
                    <a:pt x="68580" y="260603"/>
                  </a:lnTo>
                  <a:close/>
                </a:path>
                <a:path w="165100" h="260985">
                  <a:moveTo>
                    <a:pt x="164592" y="220980"/>
                  </a:moveTo>
                  <a:lnTo>
                    <a:pt x="83820" y="220980"/>
                  </a:lnTo>
                  <a:lnTo>
                    <a:pt x="86868" y="219456"/>
                  </a:lnTo>
                  <a:lnTo>
                    <a:pt x="89916" y="219456"/>
                  </a:lnTo>
                  <a:lnTo>
                    <a:pt x="102108" y="213360"/>
                  </a:lnTo>
                  <a:lnTo>
                    <a:pt x="108204" y="207263"/>
                  </a:lnTo>
                  <a:lnTo>
                    <a:pt x="111252" y="202692"/>
                  </a:lnTo>
                  <a:lnTo>
                    <a:pt x="114300" y="199644"/>
                  </a:lnTo>
                  <a:lnTo>
                    <a:pt x="118872" y="193548"/>
                  </a:lnTo>
                  <a:lnTo>
                    <a:pt x="118872" y="140208"/>
                  </a:lnTo>
                  <a:lnTo>
                    <a:pt x="86868" y="114300"/>
                  </a:lnTo>
                  <a:lnTo>
                    <a:pt x="164592" y="114300"/>
                  </a:lnTo>
                  <a:lnTo>
                    <a:pt x="164592" y="220980"/>
                  </a:lnTo>
                  <a:close/>
                </a:path>
                <a:path w="165100" h="260985">
                  <a:moveTo>
                    <a:pt x="160020" y="256032"/>
                  </a:moveTo>
                  <a:lnTo>
                    <a:pt x="129540" y="256032"/>
                  </a:lnTo>
                  <a:lnTo>
                    <a:pt x="124968" y="251460"/>
                  </a:lnTo>
                  <a:lnTo>
                    <a:pt x="124968" y="231648"/>
                  </a:lnTo>
                  <a:lnTo>
                    <a:pt x="164592" y="231648"/>
                  </a:lnTo>
                  <a:lnTo>
                    <a:pt x="164592" y="252984"/>
                  </a:lnTo>
                  <a:lnTo>
                    <a:pt x="163068" y="252984"/>
                  </a:lnTo>
                  <a:lnTo>
                    <a:pt x="163068" y="254508"/>
                  </a:lnTo>
                  <a:lnTo>
                    <a:pt x="161544" y="254508"/>
                  </a:lnTo>
                  <a:lnTo>
                    <a:pt x="160020" y="256032"/>
                  </a:lnTo>
                  <a:close/>
                </a:path>
                <a:path w="165100" h="260985">
                  <a:moveTo>
                    <a:pt x="153924" y="257556"/>
                  </a:moveTo>
                  <a:lnTo>
                    <a:pt x="135636" y="257556"/>
                  </a:lnTo>
                  <a:lnTo>
                    <a:pt x="134112" y="256032"/>
                  </a:lnTo>
                  <a:lnTo>
                    <a:pt x="156972" y="256032"/>
                  </a:lnTo>
                  <a:lnTo>
                    <a:pt x="153924" y="257556"/>
                  </a:lnTo>
                  <a:close/>
                </a:path>
              </a:pathLst>
            </a:custGeom>
            <a:solidFill>
              <a:srgbClr val="000000"/>
            </a:solidFill>
          </p:spPr>
          <p:txBody>
            <a:bodyPr wrap="square" lIns="0" tIns="0" rIns="0" bIns="0" rtlCol="0"/>
            <a:lstStyle/>
            <a:p>
              <a:endParaRPr sz="1588"/>
            </a:p>
          </p:txBody>
        </p:sp>
        <p:pic>
          <p:nvPicPr>
            <p:cNvPr id="86" name="object 86"/>
            <p:cNvPicPr/>
            <p:nvPr/>
          </p:nvPicPr>
          <p:blipFill>
            <a:blip r:embed="rId55" cstate="print"/>
            <a:stretch>
              <a:fillRect/>
            </a:stretch>
          </p:blipFill>
          <p:spPr>
            <a:xfrm>
              <a:off x="3005328" y="1831848"/>
              <a:ext cx="161543" cy="185928"/>
            </a:xfrm>
            <a:prstGeom prst="rect">
              <a:avLst/>
            </a:prstGeom>
          </p:spPr>
        </p:pic>
        <p:sp>
          <p:nvSpPr>
            <p:cNvPr id="87" name="object 87"/>
            <p:cNvSpPr/>
            <p:nvPr/>
          </p:nvSpPr>
          <p:spPr>
            <a:xfrm>
              <a:off x="3204972" y="1757172"/>
              <a:ext cx="45720" cy="257810"/>
            </a:xfrm>
            <a:custGeom>
              <a:avLst/>
              <a:gdLst/>
              <a:ahLst/>
              <a:cxnLst/>
              <a:rect l="l" t="t" r="r" b="b"/>
              <a:pathLst>
                <a:path w="45719" h="257810">
                  <a:moveTo>
                    <a:pt x="39624" y="1524"/>
                  </a:moveTo>
                  <a:lnTo>
                    <a:pt x="6096" y="1524"/>
                  </a:lnTo>
                  <a:lnTo>
                    <a:pt x="9144" y="0"/>
                  </a:lnTo>
                  <a:lnTo>
                    <a:pt x="36576" y="0"/>
                  </a:lnTo>
                  <a:lnTo>
                    <a:pt x="39624" y="1524"/>
                  </a:lnTo>
                  <a:close/>
                </a:path>
                <a:path w="45719" h="257810">
                  <a:moveTo>
                    <a:pt x="42672" y="3048"/>
                  </a:moveTo>
                  <a:lnTo>
                    <a:pt x="3048" y="3048"/>
                  </a:lnTo>
                  <a:lnTo>
                    <a:pt x="4572" y="1524"/>
                  </a:lnTo>
                  <a:lnTo>
                    <a:pt x="41148" y="1524"/>
                  </a:lnTo>
                  <a:lnTo>
                    <a:pt x="42672" y="3048"/>
                  </a:lnTo>
                  <a:close/>
                </a:path>
                <a:path w="45719" h="257810">
                  <a:moveTo>
                    <a:pt x="44196" y="4572"/>
                  </a:moveTo>
                  <a:lnTo>
                    <a:pt x="1524" y="4572"/>
                  </a:lnTo>
                  <a:lnTo>
                    <a:pt x="1524" y="3048"/>
                  </a:lnTo>
                  <a:lnTo>
                    <a:pt x="44196" y="3048"/>
                  </a:lnTo>
                  <a:lnTo>
                    <a:pt x="44196" y="4572"/>
                  </a:lnTo>
                  <a:close/>
                </a:path>
                <a:path w="45719" h="257810">
                  <a:moveTo>
                    <a:pt x="44196" y="254508"/>
                  </a:moveTo>
                  <a:lnTo>
                    <a:pt x="1524" y="254508"/>
                  </a:lnTo>
                  <a:lnTo>
                    <a:pt x="1524" y="252984"/>
                  </a:lnTo>
                  <a:lnTo>
                    <a:pt x="0" y="251460"/>
                  </a:lnTo>
                  <a:lnTo>
                    <a:pt x="0" y="4572"/>
                  </a:lnTo>
                  <a:lnTo>
                    <a:pt x="45720" y="4572"/>
                  </a:lnTo>
                  <a:lnTo>
                    <a:pt x="45720" y="251460"/>
                  </a:lnTo>
                  <a:lnTo>
                    <a:pt x="44196" y="252984"/>
                  </a:lnTo>
                  <a:lnTo>
                    <a:pt x="44196" y="254508"/>
                  </a:lnTo>
                  <a:close/>
                </a:path>
                <a:path w="45719" h="257810">
                  <a:moveTo>
                    <a:pt x="41148" y="256032"/>
                  </a:moveTo>
                  <a:lnTo>
                    <a:pt x="4572" y="256032"/>
                  </a:lnTo>
                  <a:lnTo>
                    <a:pt x="3048" y="254508"/>
                  </a:lnTo>
                  <a:lnTo>
                    <a:pt x="42672" y="254508"/>
                  </a:lnTo>
                  <a:lnTo>
                    <a:pt x="41148" y="256032"/>
                  </a:lnTo>
                  <a:close/>
                </a:path>
                <a:path w="45719" h="257810">
                  <a:moveTo>
                    <a:pt x="30480" y="257556"/>
                  </a:moveTo>
                  <a:lnTo>
                    <a:pt x="13716" y="257556"/>
                  </a:lnTo>
                  <a:lnTo>
                    <a:pt x="12192" y="256032"/>
                  </a:lnTo>
                  <a:lnTo>
                    <a:pt x="33528" y="256032"/>
                  </a:lnTo>
                  <a:lnTo>
                    <a:pt x="30480" y="257556"/>
                  </a:lnTo>
                  <a:close/>
                </a:path>
              </a:pathLst>
            </a:custGeom>
            <a:solidFill>
              <a:srgbClr val="000000"/>
            </a:solidFill>
          </p:spPr>
          <p:txBody>
            <a:bodyPr wrap="square" lIns="0" tIns="0" rIns="0" bIns="0" rtlCol="0"/>
            <a:lstStyle/>
            <a:p>
              <a:endParaRPr sz="1588"/>
            </a:p>
          </p:txBody>
        </p:sp>
      </p:grpSp>
      <p:grpSp>
        <p:nvGrpSpPr>
          <p:cNvPr id="88" name="object 88"/>
          <p:cNvGrpSpPr/>
          <p:nvPr/>
        </p:nvGrpSpPr>
        <p:grpSpPr>
          <a:xfrm>
            <a:off x="4627580" y="1549102"/>
            <a:ext cx="387724" cy="231401"/>
            <a:chOff x="3364991" y="1755648"/>
            <a:chExt cx="439420" cy="262255"/>
          </a:xfrm>
        </p:grpSpPr>
        <p:sp>
          <p:nvSpPr>
            <p:cNvPr id="89" name="object 89"/>
            <p:cNvSpPr/>
            <p:nvPr/>
          </p:nvSpPr>
          <p:spPr>
            <a:xfrm>
              <a:off x="3364991" y="1755648"/>
              <a:ext cx="117475" cy="259079"/>
            </a:xfrm>
            <a:custGeom>
              <a:avLst/>
              <a:gdLst/>
              <a:ahLst/>
              <a:cxnLst/>
              <a:rect l="l" t="t" r="r" b="b"/>
              <a:pathLst>
                <a:path w="117475" h="259080">
                  <a:moveTo>
                    <a:pt x="73152" y="80772"/>
                  </a:moveTo>
                  <a:lnTo>
                    <a:pt x="27432" y="80772"/>
                  </a:lnTo>
                  <a:lnTo>
                    <a:pt x="27479" y="58435"/>
                  </a:lnTo>
                  <a:lnTo>
                    <a:pt x="27763" y="51816"/>
                  </a:lnTo>
                  <a:lnTo>
                    <a:pt x="27813" y="50673"/>
                  </a:lnTo>
                  <a:lnTo>
                    <a:pt x="28717" y="43481"/>
                  </a:lnTo>
                  <a:lnTo>
                    <a:pt x="30480" y="36576"/>
                  </a:lnTo>
                  <a:lnTo>
                    <a:pt x="32004" y="28956"/>
                  </a:lnTo>
                  <a:lnTo>
                    <a:pt x="36576" y="21336"/>
                  </a:lnTo>
                  <a:lnTo>
                    <a:pt x="41148" y="16764"/>
                  </a:lnTo>
                  <a:lnTo>
                    <a:pt x="45720" y="10668"/>
                  </a:lnTo>
                  <a:lnTo>
                    <a:pt x="51816" y="6096"/>
                  </a:lnTo>
                  <a:lnTo>
                    <a:pt x="59436" y="4572"/>
                  </a:lnTo>
                  <a:lnTo>
                    <a:pt x="65532" y="1524"/>
                  </a:lnTo>
                  <a:lnTo>
                    <a:pt x="74676" y="0"/>
                  </a:lnTo>
                  <a:lnTo>
                    <a:pt x="94488" y="0"/>
                  </a:lnTo>
                  <a:lnTo>
                    <a:pt x="97536" y="1524"/>
                  </a:lnTo>
                  <a:lnTo>
                    <a:pt x="102108" y="1524"/>
                  </a:lnTo>
                  <a:lnTo>
                    <a:pt x="105156" y="3048"/>
                  </a:lnTo>
                  <a:lnTo>
                    <a:pt x="108204" y="3048"/>
                  </a:lnTo>
                  <a:lnTo>
                    <a:pt x="111252" y="4572"/>
                  </a:lnTo>
                  <a:lnTo>
                    <a:pt x="112776" y="4572"/>
                  </a:lnTo>
                  <a:lnTo>
                    <a:pt x="112776" y="6096"/>
                  </a:lnTo>
                  <a:lnTo>
                    <a:pt x="114300" y="6096"/>
                  </a:lnTo>
                  <a:lnTo>
                    <a:pt x="114300" y="7620"/>
                  </a:lnTo>
                  <a:lnTo>
                    <a:pt x="115824" y="9144"/>
                  </a:lnTo>
                  <a:lnTo>
                    <a:pt x="115824" y="15240"/>
                  </a:lnTo>
                  <a:lnTo>
                    <a:pt x="117348" y="16764"/>
                  </a:lnTo>
                  <a:lnTo>
                    <a:pt x="117348" y="30480"/>
                  </a:lnTo>
                  <a:lnTo>
                    <a:pt x="115824" y="32004"/>
                  </a:lnTo>
                  <a:lnTo>
                    <a:pt x="115824" y="36576"/>
                  </a:lnTo>
                  <a:lnTo>
                    <a:pt x="85344" y="36576"/>
                  </a:lnTo>
                  <a:lnTo>
                    <a:pt x="83820" y="38100"/>
                  </a:lnTo>
                  <a:lnTo>
                    <a:pt x="80772" y="38100"/>
                  </a:lnTo>
                  <a:lnTo>
                    <a:pt x="79248" y="41148"/>
                  </a:lnTo>
                  <a:lnTo>
                    <a:pt x="77724" y="42672"/>
                  </a:lnTo>
                  <a:lnTo>
                    <a:pt x="73152" y="51816"/>
                  </a:lnTo>
                  <a:lnTo>
                    <a:pt x="73152" y="80772"/>
                  </a:lnTo>
                  <a:close/>
                </a:path>
                <a:path w="117475" h="259080">
                  <a:moveTo>
                    <a:pt x="114300" y="39624"/>
                  </a:moveTo>
                  <a:lnTo>
                    <a:pt x="108204" y="39624"/>
                  </a:lnTo>
                  <a:lnTo>
                    <a:pt x="106680" y="38100"/>
                  </a:lnTo>
                  <a:lnTo>
                    <a:pt x="103632" y="38100"/>
                  </a:lnTo>
                  <a:lnTo>
                    <a:pt x="102108" y="36576"/>
                  </a:lnTo>
                  <a:lnTo>
                    <a:pt x="115824" y="36576"/>
                  </a:lnTo>
                  <a:lnTo>
                    <a:pt x="114300" y="38100"/>
                  </a:lnTo>
                  <a:lnTo>
                    <a:pt x="114300" y="39624"/>
                  </a:lnTo>
                  <a:close/>
                </a:path>
                <a:path w="117475" h="259080">
                  <a:moveTo>
                    <a:pt x="105156" y="118872"/>
                  </a:moveTo>
                  <a:lnTo>
                    <a:pt x="4572" y="118872"/>
                  </a:lnTo>
                  <a:lnTo>
                    <a:pt x="3048" y="117348"/>
                  </a:lnTo>
                  <a:lnTo>
                    <a:pt x="0" y="111252"/>
                  </a:lnTo>
                  <a:lnTo>
                    <a:pt x="0" y="85344"/>
                  </a:lnTo>
                  <a:lnTo>
                    <a:pt x="1524" y="83820"/>
                  </a:lnTo>
                  <a:lnTo>
                    <a:pt x="1524" y="82296"/>
                  </a:lnTo>
                  <a:lnTo>
                    <a:pt x="3048" y="82296"/>
                  </a:lnTo>
                  <a:lnTo>
                    <a:pt x="3048" y="80772"/>
                  </a:lnTo>
                  <a:lnTo>
                    <a:pt x="105156" y="80772"/>
                  </a:lnTo>
                  <a:lnTo>
                    <a:pt x="108204" y="83820"/>
                  </a:lnTo>
                  <a:lnTo>
                    <a:pt x="108204" y="89916"/>
                  </a:lnTo>
                  <a:lnTo>
                    <a:pt x="109728" y="92964"/>
                  </a:lnTo>
                  <a:lnTo>
                    <a:pt x="109728" y="106680"/>
                  </a:lnTo>
                  <a:lnTo>
                    <a:pt x="108204" y="111252"/>
                  </a:lnTo>
                  <a:lnTo>
                    <a:pt x="108204" y="114300"/>
                  </a:lnTo>
                  <a:lnTo>
                    <a:pt x="106680" y="117348"/>
                  </a:lnTo>
                  <a:lnTo>
                    <a:pt x="105156" y="118872"/>
                  </a:lnTo>
                  <a:close/>
                </a:path>
                <a:path w="117475" h="259080">
                  <a:moveTo>
                    <a:pt x="68580" y="257556"/>
                  </a:moveTo>
                  <a:lnTo>
                    <a:pt x="32004" y="257556"/>
                  </a:lnTo>
                  <a:lnTo>
                    <a:pt x="30480" y="256032"/>
                  </a:lnTo>
                  <a:lnTo>
                    <a:pt x="28956" y="256032"/>
                  </a:lnTo>
                  <a:lnTo>
                    <a:pt x="27432" y="254508"/>
                  </a:lnTo>
                  <a:lnTo>
                    <a:pt x="27432" y="118872"/>
                  </a:lnTo>
                  <a:lnTo>
                    <a:pt x="73152" y="118872"/>
                  </a:lnTo>
                  <a:lnTo>
                    <a:pt x="73152" y="252983"/>
                  </a:lnTo>
                  <a:lnTo>
                    <a:pt x="71628" y="252983"/>
                  </a:lnTo>
                  <a:lnTo>
                    <a:pt x="71628" y="254508"/>
                  </a:lnTo>
                  <a:lnTo>
                    <a:pt x="68580" y="257556"/>
                  </a:lnTo>
                  <a:close/>
                </a:path>
                <a:path w="117475" h="259080">
                  <a:moveTo>
                    <a:pt x="57912" y="259080"/>
                  </a:moveTo>
                  <a:lnTo>
                    <a:pt x="41148" y="259080"/>
                  </a:lnTo>
                  <a:lnTo>
                    <a:pt x="38100" y="257556"/>
                  </a:lnTo>
                  <a:lnTo>
                    <a:pt x="60960" y="257556"/>
                  </a:lnTo>
                  <a:lnTo>
                    <a:pt x="57912" y="259080"/>
                  </a:lnTo>
                  <a:close/>
                </a:path>
              </a:pathLst>
            </a:custGeom>
            <a:solidFill>
              <a:srgbClr val="000000"/>
            </a:solidFill>
          </p:spPr>
          <p:txBody>
            <a:bodyPr wrap="square" lIns="0" tIns="0" rIns="0" bIns="0" rtlCol="0"/>
            <a:lstStyle/>
            <a:p>
              <a:endParaRPr sz="1588"/>
            </a:p>
          </p:txBody>
        </p:sp>
        <p:pic>
          <p:nvPicPr>
            <p:cNvPr id="90" name="object 90"/>
            <p:cNvPicPr/>
            <p:nvPr/>
          </p:nvPicPr>
          <p:blipFill>
            <a:blip r:embed="rId56" cstate="print"/>
            <a:stretch>
              <a:fillRect/>
            </a:stretch>
          </p:blipFill>
          <p:spPr>
            <a:xfrm>
              <a:off x="3487004" y="1831848"/>
              <a:ext cx="175080" cy="185928"/>
            </a:xfrm>
            <a:prstGeom prst="rect">
              <a:avLst/>
            </a:prstGeom>
          </p:spPr>
        </p:pic>
        <p:pic>
          <p:nvPicPr>
            <p:cNvPr id="91" name="object 91"/>
            <p:cNvPicPr/>
            <p:nvPr/>
          </p:nvPicPr>
          <p:blipFill>
            <a:blip r:embed="rId57" cstate="print"/>
            <a:stretch>
              <a:fillRect/>
            </a:stretch>
          </p:blipFill>
          <p:spPr>
            <a:xfrm>
              <a:off x="3698747" y="1831848"/>
              <a:ext cx="105156" cy="182880"/>
            </a:xfrm>
            <a:prstGeom prst="rect">
              <a:avLst/>
            </a:prstGeom>
          </p:spPr>
        </p:pic>
      </p:grpSp>
      <p:pic>
        <p:nvPicPr>
          <p:cNvPr id="92" name="object 92"/>
          <p:cNvPicPr/>
          <p:nvPr/>
        </p:nvPicPr>
        <p:blipFill>
          <a:blip r:embed="rId58" cstate="print"/>
          <a:stretch>
            <a:fillRect/>
          </a:stretch>
        </p:blipFill>
        <p:spPr>
          <a:xfrm>
            <a:off x="5109082" y="1550446"/>
            <a:ext cx="1562451" cy="229945"/>
          </a:xfrm>
          <a:prstGeom prst="rect">
            <a:avLst/>
          </a:prstGeom>
        </p:spPr>
      </p:pic>
      <p:pic>
        <p:nvPicPr>
          <p:cNvPr id="93" name="object 93"/>
          <p:cNvPicPr/>
          <p:nvPr/>
        </p:nvPicPr>
        <p:blipFill>
          <a:blip r:embed="rId59" cstate="print"/>
          <a:stretch>
            <a:fillRect/>
          </a:stretch>
        </p:blipFill>
        <p:spPr>
          <a:xfrm>
            <a:off x="6779110" y="1555824"/>
            <a:ext cx="1522207" cy="224566"/>
          </a:xfrm>
          <a:prstGeom prst="rect">
            <a:avLst/>
          </a:prstGeom>
        </p:spPr>
      </p:pic>
      <p:pic>
        <p:nvPicPr>
          <p:cNvPr id="94" name="object 94"/>
          <p:cNvPicPr/>
          <p:nvPr/>
        </p:nvPicPr>
        <p:blipFill>
          <a:blip r:embed="rId60" cstate="print"/>
          <a:stretch>
            <a:fillRect/>
          </a:stretch>
        </p:blipFill>
        <p:spPr>
          <a:xfrm>
            <a:off x="10392345" y="5645075"/>
            <a:ext cx="68569" cy="10892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41580" y="1549101"/>
            <a:ext cx="1211580" cy="231289"/>
          </a:xfrm>
          <a:prstGeom prst="rect">
            <a:avLst/>
          </a:prstGeom>
        </p:spPr>
      </p:pic>
      <p:grpSp>
        <p:nvGrpSpPr>
          <p:cNvPr id="3" name="object 3"/>
          <p:cNvGrpSpPr/>
          <p:nvPr/>
        </p:nvGrpSpPr>
        <p:grpSpPr>
          <a:xfrm>
            <a:off x="3671495" y="1550446"/>
            <a:ext cx="855568" cy="230281"/>
            <a:chOff x="2281428" y="1757172"/>
            <a:chExt cx="969644" cy="260985"/>
          </a:xfrm>
        </p:grpSpPr>
        <p:sp>
          <p:nvSpPr>
            <p:cNvPr id="4" name="object 4"/>
            <p:cNvSpPr/>
            <p:nvPr/>
          </p:nvSpPr>
          <p:spPr>
            <a:xfrm>
              <a:off x="2281428" y="1775460"/>
              <a:ext cx="277495" cy="239395"/>
            </a:xfrm>
            <a:custGeom>
              <a:avLst/>
              <a:gdLst/>
              <a:ahLst/>
              <a:cxnLst/>
              <a:rect l="l" t="t" r="r" b="b"/>
              <a:pathLst>
                <a:path w="277494" h="239394">
                  <a:moveTo>
                    <a:pt x="44196" y="236219"/>
                  </a:moveTo>
                  <a:lnTo>
                    <a:pt x="3048" y="236219"/>
                  </a:lnTo>
                  <a:lnTo>
                    <a:pt x="0" y="233171"/>
                  </a:lnTo>
                  <a:lnTo>
                    <a:pt x="0" y="12192"/>
                  </a:lnTo>
                  <a:lnTo>
                    <a:pt x="1524" y="7620"/>
                  </a:lnTo>
                  <a:lnTo>
                    <a:pt x="4572" y="4572"/>
                  </a:lnTo>
                  <a:lnTo>
                    <a:pt x="9144" y="1524"/>
                  </a:lnTo>
                  <a:lnTo>
                    <a:pt x="13716" y="0"/>
                  </a:lnTo>
                  <a:lnTo>
                    <a:pt x="60960" y="0"/>
                  </a:lnTo>
                  <a:lnTo>
                    <a:pt x="64008" y="1524"/>
                  </a:lnTo>
                  <a:lnTo>
                    <a:pt x="68580" y="1524"/>
                  </a:lnTo>
                  <a:lnTo>
                    <a:pt x="71628" y="3048"/>
                  </a:lnTo>
                  <a:lnTo>
                    <a:pt x="74676" y="6096"/>
                  </a:lnTo>
                  <a:lnTo>
                    <a:pt x="77724" y="7620"/>
                  </a:lnTo>
                  <a:lnTo>
                    <a:pt x="80772" y="10668"/>
                  </a:lnTo>
                  <a:lnTo>
                    <a:pt x="82296" y="13716"/>
                  </a:lnTo>
                  <a:lnTo>
                    <a:pt x="83820" y="18288"/>
                  </a:lnTo>
                  <a:lnTo>
                    <a:pt x="86868" y="21336"/>
                  </a:lnTo>
                  <a:lnTo>
                    <a:pt x="88392" y="27432"/>
                  </a:lnTo>
                  <a:lnTo>
                    <a:pt x="92177" y="38100"/>
                  </a:lnTo>
                  <a:lnTo>
                    <a:pt x="45720" y="38100"/>
                  </a:lnTo>
                  <a:lnTo>
                    <a:pt x="45720" y="234695"/>
                  </a:lnTo>
                  <a:lnTo>
                    <a:pt x="44196" y="236219"/>
                  </a:lnTo>
                  <a:close/>
                </a:path>
                <a:path w="277494" h="239394">
                  <a:moveTo>
                    <a:pt x="266700" y="1524"/>
                  </a:moveTo>
                  <a:lnTo>
                    <a:pt x="214884" y="1524"/>
                  </a:lnTo>
                  <a:lnTo>
                    <a:pt x="217932" y="0"/>
                  </a:lnTo>
                  <a:lnTo>
                    <a:pt x="265176" y="0"/>
                  </a:lnTo>
                  <a:lnTo>
                    <a:pt x="266700" y="1524"/>
                  </a:lnTo>
                  <a:close/>
                </a:path>
                <a:path w="277494" h="239394">
                  <a:moveTo>
                    <a:pt x="185208" y="169164"/>
                  </a:moveTo>
                  <a:lnTo>
                    <a:pt x="140208" y="169164"/>
                  </a:lnTo>
                  <a:lnTo>
                    <a:pt x="193548" y="27432"/>
                  </a:lnTo>
                  <a:lnTo>
                    <a:pt x="198120" y="13716"/>
                  </a:lnTo>
                  <a:lnTo>
                    <a:pt x="201168" y="10668"/>
                  </a:lnTo>
                  <a:lnTo>
                    <a:pt x="202692" y="7620"/>
                  </a:lnTo>
                  <a:lnTo>
                    <a:pt x="205740" y="6096"/>
                  </a:lnTo>
                  <a:lnTo>
                    <a:pt x="207264" y="3048"/>
                  </a:lnTo>
                  <a:lnTo>
                    <a:pt x="210312" y="1524"/>
                  </a:lnTo>
                  <a:lnTo>
                    <a:pt x="269748" y="1524"/>
                  </a:lnTo>
                  <a:lnTo>
                    <a:pt x="275844" y="7620"/>
                  </a:lnTo>
                  <a:lnTo>
                    <a:pt x="275844" y="10668"/>
                  </a:lnTo>
                  <a:lnTo>
                    <a:pt x="277368" y="13716"/>
                  </a:lnTo>
                  <a:lnTo>
                    <a:pt x="277368" y="38100"/>
                  </a:lnTo>
                  <a:lnTo>
                    <a:pt x="231648" y="38100"/>
                  </a:lnTo>
                  <a:lnTo>
                    <a:pt x="185208" y="169164"/>
                  </a:lnTo>
                  <a:close/>
                </a:path>
                <a:path w="277494" h="239394">
                  <a:moveTo>
                    <a:pt x="158496" y="236219"/>
                  </a:moveTo>
                  <a:lnTo>
                    <a:pt x="117348" y="236219"/>
                  </a:lnTo>
                  <a:lnTo>
                    <a:pt x="112776" y="231648"/>
                  </a:lnTo>
                  <a:lnTo>
                    <a:pt x="45720" y="38100"/>
                  </a:lnTo>
                  <a:lnTo>
                    <a:pt x="92177" y="38100"/>
                  </a:lnTo>
                  <a:lnTo>
                    <a:pt x="138684" y="169164"/>
                  </a:lnTo>
                  <a:lnTo>
                    <a:pt x="185208" y="169164"/>
                  </a:lnTo>
                  <a:lnTo>
                    <a:pt x="163068" y="231648"/>
                  </a:lnTo>
                  <a:lnTo>
                    <a:pt x="158496" y="236219"/>
                  </a:lnTo>
                  <a:close/>
                </a:path>
                <a:path w="277494" h="239394">
                  <a:moveTo>
                    <a:pt x="274320" y="236219"/>
                  </a:moveTo>
                  <a:lnTo>
                    <a:pt x="233172" y="236219"/>
                  </a:lnTo>
                  <a:lnTo>
                    <a:pt x="233172" y="234695"/>
                  </a:lnTo>
                  <a:lnTo>
                    <a:pt x="231648" y="233171"/>
                  </a:lnTo>
                  <a:lnTo>
                    <a:pt x="231648" y="38100"/>
                  </a:lnTo>
                  <a:lnTo>
                    <a:pt x="277368" y="38100"/>
                  </a:lnTo>
                  <a:lnTo>
                    <a:pt x="277368" y="234695"/>
                  </a:lnTo>
                  <a:lnTo>
                    <a:pt x="275844" y="234695"/>
                  </a:lnTo>
                  <a:lnTo>
                    <a:pt x="274320" y="236219"/>
                  </a:lnTo>
                  <a:close/>
                </a:path>
                <a:path w="277494" h="239394">
                  <a:moveTo>
                    <a:pt x="39624" y="237744"/>
                  </a:moveTo>
                  <a:lnTo>
                    <a:pt x="6096" y="237744"/>
                  </a:lnTo>
                  <a:lnTo>
                    <a:pt x="4572" y="236219"/>
                  </a:lnTo>
                  <a:lnTo>
                    <a:pt x="41148" y="236219"/>
                  </a:lnTo>
                  <a:lnTo>
                    <a:pt x="39624" y="237744"/>
                  </a:lnTo>
                  <a:close/>
                </a:path>
                <a:path w="277494" h="239394">
                  <a:moveTo>
                    <a:pt x="155448" y="237744"/>
                  </a:moveTo>
                  <a:lnTo>
                    <a:pt x="121920" y="237744"/>
                  </a:lnTo>
                  <a:lnTo>
                    <a:pt x="120396" y="236219"/>
                  </a:lnTo>
                  <a:lnTo>
                    <a:pt x="156972" y="236219"/>
                  </a:lnTo>
                  <a:lnTo>
                    <a:pt x="155448" y="237744"/>
                  </a:lnTo>
                  <a:close/>
                </a:path>
                <a:path w="277494" h="239394">
                  <a:moveTo>
                    <a:pt x="271272" y="237744"/>
                  </a:moveTo>
                  <a:lnTo>
                    <a:pt x="237744" y="237744"/>
                  </a:lnTo>
                  <a:lnTo>
                    <a:pt x="236220" y="236219"/>
                  </a:lnTo>
                  <a:lnTo>
                    <a:pt x="272796" y="236219"/>
                  </a:lnTo>
                  <a:lnTo>
                    <a:pt x="271272" y="237744"/>
                  </a:lnTo>
                  <a:close/>
                </a:path>
                <a:path w="277494" h="239394">
                  <a:moveTo>
                    <a:pt x="32004" y="239268"/>
                  </a:moveTo>
                  <a:lnTo>
                    <a:pt x="15240" y="239268"/>
                  </a:lnTo>
                  <a:lnTo>
                    <a:pt x="12192" y="237744"/>
                  </a:lnTo>
                  <a:lnTo>
                    <a:pt x="33528" y="237744"/>
                  </a:lnTo>
                  <a:lnTo>
                    <a:pt x="32004" y="239268"/>
                  </a:lnTo>
                  <a:close/>
                </a:path>
                <a:path w="277494" h="239394">
                  <a:moveTo>
                    <a:pt x="147828" y="239268"/>
                  </a:moveTo>
                  <a:lnTo>
                    <a:pt x="129540" y="239268"/>
                  </a:lnTo>
                  <a:lnTo>
                    <a:pt x="126492" y="237744"/>
                  </a:lnTo>
                  <a:lnTo>
                    <a:pt x="150876" y="237744"/>
                  </a:lnTo>
                  <a:lnTo>
                    <a:pt x="147828" y="239268"/>
                  </a:lnTo>
                  <a:close/>
                </a:path>
                <a:path w="277494" h="239394">
                  <a:moveTo>
                    <a:pt x="263652" y="239268"/>
                  </a:moveTo>
                  <a:lnTo>
                    <a:pt x="246888" y="239268"/>
                  </a:lnTo>
                  <a:lnTo>
                    <a:pt x="243840" y="237744"/>
                  </a:lnTo>
                  <a:lnTo>
                    <a:pt x="266700" y="237744"/>
                  </a:lnTo>
                  <a:lnTo>
                    <a:pt x="263652" y="239268"/>
                  </a:lnTo>
                  <a:close/>
                </a:path>
              </a:pathLst>
            </a:custGeom>
            <a:solidFill>
              <a:srgbClr val="000000"/>
            </a:solidFill>
          </p:spPr>
          <p:txBody>
            <a:bodyPr wrap="square" lIns="0" tIns="0" rIns="0" bIns="0" rtlCol="0"/>
            <a:lstStyle/>
            <a:p>
              <a:endParaRPr sz="1588"/>
            </a:p>
          </p:txBody>
        </p:sp>
        <p:pic>
          <p:nvPicPr>
            <p:cNvPr id="5" name="object 5"/>
            <p:cNvPicPr/>
            <p:nvPr/>
          </p:nvPicPr>
          <p:blipFill>
            <a:blip r:embed="rId3" cstate="print"/>
            <a:stretch>
              <a:fillRect/>
            </a:stretch>
          </p:blipFill>
          <p:spPr>
            <a:xfrm>
              <a:off x="2600029" y="1831847"/>
              <a:ext cx="175080" cy="185928"/>
            </a:xfrm>
            <a:prstGeom prst="rect">
              <a:avLst/>
            </a:prstGeom>
          </p:spPr>
        </p:pic>
        <p:sp>
          <p:nvSpPr>
            <p:cNvPr id="6" name="object 6"/>
            <p:cNvSpPr/>
            <p:nvPr/>
          </p:nvSpPr>
          <p:spPr>
            <a:xfrm>
              <a:off x="2802635" y="1757172"/>
              <a:ext cx="165100" cy="260985"/>
            </a:xfrm>
            <a:custGeom>
              <a:avLst/>
              <a:gdLst/>
              <a:ahLst/>
              <a:cxnLst/>
              <a:rect l="l" t="t" r="r" b="b"/>
              <a:pathLst>
                <a:path w="165100" h="260985">
                  <a:moveTo>
                    <a:pt x="158496" y="1524"/>
                  </a:moveTo>
                  <a:lnTo>
                    <a:pt x="124968" y="1524"/>
                  </a:lnTo>
                  <a:lnTo>
                    <a:pt x="128016" y="0"/>
                  </a:lnTo>
                  <a:lnTo>
                    <a:pt x="155448" y="0"/>
                  </a:lnTo>
                  <a:lnTo>
                    <a:pt x="158496" y="1524"/>
                  </a:lnTo>
                  <a:close/>
                </a:path>
                <a:path w="165100" h="260985">
                  <a:moveTo>
                    <a:pt x="161544" y="3048"/>
                  </a:moveTo>
                  <a:lnTo>
                    <a:pt x="121920" y="3048"/>
                  </a:lnTo>
                  <a:lnTo>
                    <a:pt x="123444" y="1524"/>
                  </a:lnTo>
                  <a:lnTo>
                    <a:pt x="160020" y="1524"/>
                  </a:lnTo>
                  <a:lnTo>
                    <a:pt x="161544" y="3048"/>
                  </a:lnTo>
                  <a:close/>
                </a:path>
                <a:path w="165100" h="260985">
                  <a:moveTo>
                    <a:pt x="163068" y="4572"/>
                  </a:moveTo>
                  <a:lnTo>
                    <a:pt x="120396" y="4572"/>
                  </a:lnTo>
                  <a:lnTo>
                    <a:pt x="120396" y="3048"/>
                  </a:lnTo>
                  <a:lnTo>
                    <a:pt x="163068" y="3048"/>
                  </a:lnTo>
                  <a:lnTo>
                    <a:pt x="163068" y="4572"/>
                  </a:lnTo>
                  <a:close/>
                </a:path>
                <a:path w="165100" h="260985">
                  <a:moveTo>
                    <a:pt x="164592" y="96012"/>
                  </a:moveTo>
                  <a:lnTo>
                    <a:pt x="118872" y="96012"/>
                  </a:lnTo>
                  <a:lnTo>
                    <a:pt x="118872" y="4572"/>
                  </a:lnTo>
                  <a:lnTo>
                    <a:pt x="164592" y="4572"/>
                  </a:lnTo>
                  <a:lnTo>
                    <a:pt x="164592" y="96012"/>
                  </a:lnTo>
                  <a:close/>
                </a:path>
                <a:path w="165100" h="260985">
                  <a:moveTo>
                    <a:pt x="68580" y="260603"/>
                  </a:moveTo>
                  <a:lnTo>
                    <a:pt x="30241" y="249031"/>
                  </a:lnTo>
                  <a:lnTo>
                    <a:pt x="5595" y="212169"/>
                  </a:lnTo>
                  <a:lnTo>
                    <a:pt x="381" y="179832"/>
                  </a:lnTo>
                  <a:lnTo>
                    <a:pt x="261" y="178284"/>
                  </a:lnTo>
                  <a:lnTo>
                    <a:pt x="2571" y="138945"/>
                  </a:lnTo>
                  <a:lnTo>
                    <a:pt x="7035" y="121920"/>
                  </a:lnTo>
                  <a:lnTo>
                    <a:pt x="7143" y="121586"/>
                  </a:lnTo>
                  <a:lnTo>
                    <a:pt x="28575" y="88963"/>
                  </a:lnTo>
                  <a:lnTo>
                    <a:pt x="71628" y="74676"/>
                  </a:lnTo>
                  <a:lnTo>
                    <a:pt x="80772" y="74676"/>
                  </a:lnTo>
                  <a:lnTo>
                    <a:pt x="118872" y="96012"/>
                  </a:lnTo>
                  <a:lnTo>
                    <a:pt x="164592" y="96012"/>
                  </a:lnTo>
                  <a:lnTo>
                    <a:pt x="164592" y="114300"/>
                  </a:lnTo>
                  <a:lnTo>
                    <a:pt x="74676" y="114300"/>
                  </a:lnTo>
                  <a:lnTo>
                    <a:pt x="70104" y="115824"/>
                  </a:lnTo>
                  <a:lnTo>
                    <a:pt x="60960" y="121920"/>
                  </a:lnTo>
                  <a:lnTo>
                    <a:pt x="57912" y="124968"/>
                  </a:lnTo>
                  <a:lnTo>
                    <a:pt x="54864" y="131064"/>
                  </a:lnTo>
                  <a:lnTo>
                    <a:pt x="51816" y="135636"/>
                  </a:lnTo>
                  <a:lnTo>
                    <a:pt x="47244" y="153924"/>
                  </a:lnTo>
                  <a:lnTo>
                    <a:pt x="47244" y="179832"/>
                  </a:lnTo>
                  <a:lnTo>
                    <a:pt x="48768" y="185927"/>
                  </a:lnTo>
                  <a:lnTo>
                    <a:pt x="50292" y="193548"/>
                  </a:lnTo>
                  <a:lnTo>
                    <a:pt x="51816" y="198120"/>
                  </a:lnTo>
                  <a:lnTo>
                    <a:pt x="54864" y="204215"/>
                  </a:lnTo>
                  <a:lnTo>
                    <a:pt x="56388" y="208788"/>
                  </a:lnTo>
                  <a:lnTo>
                    <a:pt x="59436" y="213360"/>
                  </a:lnTo>
                  <a:lnTo>
                    <a:pt x="68580" y="219456"/>
                  </a:lnTo>
                  <a:lnTo>
                    <a:pt x="73152" y="220980"/>
                  </a:lnTo>
                  <a:lnTo>
                    <a:pt x="164592" y="220980"/>
                  </a:lnTo>
                  <a:lnTo>
                    <a:pt x="164592" y="231648"/>
                  </a:lnTo>
                  <a:lnTo>
                    <a:pt x="124968" y="231648"/>
                  </a:lnTo>
                  <a:lnTo>
                    <a:pt x="118991" y="237982"/>
                  </a:lnTo>
                  <a:lnTo>
                    <a:pt x="112585" y="243459"/>
                  </a:lnTo>
                  <a:lnTo>
                    <a:pt x="76557" y="260056"/>
                  </a:lnTo>
                  <a:lnTo>
                    <a:pt x="68580" y="260603"/>
                  </a:lnTo>
                  <a:close/>
                </a:path>
                <a:path w="165100" h="260985">
                  <a:moveTo>
                    <a:pt x="164592" y="220980"/>
                  </a:moveTo>
                  <a:lnTo>
                    <a:pt x="83820" y="220980"/>
                  </a:lnTo>
                  <a:lnTo>
                    <a:pt x="86868" y="219456"/>
                  </a:lnTo>
                  <a:lnTo>
                    <a:pt x="89916" y="219456"/>
                  </a:lnTo>
                  <a:lnTo>
                    <a:pt x="102108" y="213360"/>
                  </a:lnTo>
                  <a:lnTo>
                    <a:pt x="108204" y="207263"/>
                  </a:lnTo>
                  <a:lnTo>
                    <a:pt x="111252" y="202692"/>
                  </a:lnTo>
                  <a:lnTo>
                    <a:pt x="114300" y="199644"/>
                  </a:lnTo>
                  <a:lnTo>
                    <a:pt x="118872" y="193548"/>
                  </a:lnTo>
                  <a:lnTo>
                    <a:pt x="118872" y="140208"/>
                  </a:lnTo>
                  <a:lnTo>
                    <a:pt x="86868" y="114300"/>
                  </a:lnTo>
                  <a:lnTo>
                    <a:pt x="164592" y="114300"/>
                  </a:lnTo>
                  <a:lnTo>
                    <a:pt x="164592" y="220980"/>
                  </a:lnTo>
                  <a:close/>
                </a:path>
                <a:path w="165100" h="260985">
                  <a:moveTo>
                    <a:pt x="160020" y="256032"/>
                  </a:moveTo>
                  <a:lnTo>
                    <a:pt x="129540" y="256032"/>
                  </a:lnTo>
                  <a:lnTo>
                    <a:pt x="124968" y="251460"/>
                  </a:lnTo>
                  <a:lnTo>
                    <a:pt x="124968" y="231648"/>
                  </a:lnTo>
                  <a:lnTo>
                    <a:pt x="164592" y="231648"/>
                  </a:lnTo>
                  <a:lnTo>
                    <a:pt x="164592" y="252984"/>
                  </a:lnTo>
                  <a:lnTo>
                    <a:pt x="163068" y="252984"/>
                  </a:lnTo>
                  <a:lnTo>
                    <a:pt x="163068" y="254508"/>
                  </a:lnTo>
                  <a:lnTo>
                    <a:pt x="161544" y="254508"/>
                  </a:lnTo>
                  <a:lnTo>
                    <a:pt x="160020" y="256032"/>
                  </a:lnTo>
                  <a:close/>
                </a:path>
                <a:path w="165100" h="260985">
                  <a:moveTo>
                    <a:pt x="153924" y="257556"/>
                  </a:moveTo>
                  <a:lnTo>
                    <a:pt x="135636" y="257556"/>
                  </a:lnTo>
                  <a:lnTo>
                    <a:pt x="134112" y="256032"/>
                  </a:lnTo>
                  <a:lnTo>
                    <a:pt x="156972" y="256032"/>
                  </a:lnTo>
                  <a:lnTo>
                    <a:pt x="153924" y="257556"/>
                  </a:lnTo>
                  <a:close/>
                </a:path>
              </a:pathLst>
            </a:custGeom>
            <a:solidFill>
              <a:srgbClr val="000000"/>
            </a:solidFill>
          </p:spPr>
          <p:txBody>
            <a:bodyPr wrap="square" lIns="0" tIns="0" rIns="0" bIns="0" rtlCol="0"/>
            <a:lstStyle/>
            <a:p>
              <a:endParaRPr sz="1588"/>
            </a:p>
          </p:txBody>
        </p:sp>
        <p:pic>
          <p:nvPicPr>
            <p:cNvPr id="7" name="object 7"/>
            <p:cNvPicPr/>
            <p:nvPr/>
          </p:nvPicPr>
          <p:blipFill>
            <a:blip r:embed="rId4" cstate="print"/>
            <a:stretch>
              <a:fillRect/>
            </a:stretch>
          </p:blipFill>
          <p:spPr>
            <a:xfrm>
              <a:off x="3005328" y="1831848"/>
              <a:ext cx="161543" cy="185928"/>
            </a:xfrm>
            <a:prstGeom prst="rect">
              <a:avLst/>
            </a:prstGeom>
          </p:spPr>
        </p:pic>
        <p:sp>
          <p:nvSpPr>
            <p:cNvPr id="8" name="object 8"/>
            <p:cNvSpPr/>
            <p:nvPr/>
          </p:nvSpPr>
          <p:spPr>
            <a:xfrm>
              <a:off x="3204972" y="1757172"/>
              <a:ext cx="45720" cy="257810"/>
            </a:xfrm>
            <a:custGeom>
              <a:avLst/>
              <a:gdLst/>
              <a:ahLst/>
              <a:cxnLst/>
              <a:rect l="l" t="t" r="r" b="b"/>
              <a:pathLst>
                <a:path w="45719" h="257810">
                  <a:moveTo>
                    <a:pt x="39624" y="1524"/>
                  </a:moveTo>
                  <a:lnTo>
                    <a:pt x="6096" y="1524"/>
                  </a:lnTo>
                  <a:lnTo>
                    <a:pt x="9144" y="0"/>
                  </a:lnTo>
                  <a:lnTo>
                    <a:pt x="36576" y="0"/>
                  </a:lnTo>
                  <a:lnTo>
                    <a:pt x="39624" y="1524"/>
                  </a:lnTo>
                  <a:close/>
                </a:path>
                <a:path w="45719" h="257810">
                  <a:moveTo>
                    <a:pt x="42672" y="3048"/>
                  </a:moveTo>
                  <a:lnTo>
                    <a:pt x="3048" y="3048"/>
                  </a:lnTo>
                  <a:lnTo>
                    <a:pt x="4572" y="1524"/>
                  </a:lnTo>
                  <a:lnTo>
                    <a:pt x="41148" y="1524"/>
                  </a:lnTo>
                  <a:lnTo>
                    <a:pt x="42672" y="3048"/>
                  </a:lnTo>
                  <a:close/>
                </a:path>
                <a:path w="45719" h="257810">
                  <a:moveTo>
                    <a:pt x="44196" y="4572"/>
                  </a:moveTo>
                  <a:lnTo>
                    <a:pt x="1524" y="4572"/>
                  </a:lnTo>
                  <a:lnTo>
                    <a:pt x="1524" y="3048"/>
                  </a:lnTo>
                  <a:lnTo>
                    <a:pt x="44196" y="3048"/>
                  </a:lnTo>
                  <a:lnTo>
                    <a:pt x="44196" y="4572"/>
                  </a:lnTo>
                  <a:close/>
                </a:path>
                <a:path w="45719" h="257810">
                  <a:moveTo>
                    <a:pt x="44196" y="254508"/>
                  </a:moveTo>
                  <a:lnTo>
                    <a:pt x="1524" y="254508"/>
                  </a:lnTo>
                  <a:lnTo>
                    <a:pt x="1524" y="252984"/>
                  </a:lnTo>
                  <a:lnTo>
                    <a:pt x="0" y="251460"/>
                  </a:lnTo>
                  <a:lnTo>
                    <a:pt x="0" y="4572"/>
                  </a:lnTo>
                  <a:lnTo>
                    <a:pt x="45720" y="4572"/>
                  </a:lnTo>
                  <a:lnTo>
                    <a:pt x="45720" y="251460"/>
                  </a:lnTo>
                  <a:lnTo>
                    <a:pt x="44196" y="252984"/>
                  </a:lnTo>
                  <a:lnTo>
                    <a:pt x="44196" y="254508"/>
                  </a:lnTo>
                  <a:close/>
                </a:path>
                <a:path w="45719" h="257810">
                  <a:moveTo>
                    <a:pt x="41148" y="256032"/>
                  </a:moveTo>
                  <a:lnTo>
                    <a:pt x="4572" y="256032"/>
                  </a:lnTo>
                  <a:lnTo>
                    <a:pt x="3048" y="254508"/>
                  </a:lnTo>
                  <a:lnTo>
                    <a:pt x="42672" y="254508"/>
                  </a:lnTo>
                  <a:lnTo>
                    <a:pt x="41148" y="256032"/>
                  </a:lnTo>
                  <a:close/>
                </a:path>
                <a:path w="45719" h="257810">
                  <a:moveTo>
                    <a:pt x="30480" y="257556"/>
                  </a:moveTo>
                  <a:lnTo>
                    <a:pt x="13716" y="257556"/>
                  </a:lnTo>
                  <a:lnTo>
                    <a:pt x="12192" y="256032"/>
                  </a:lnTo>
                  <a:lnTo>
                    <a:pt x="33528" y="256032"/>
                  </a:lnTo>
                  <a:lnTo>
                    <a:pt x="30480" y="257556"/>
                  </a:lnTo>
                  <a:close/>
                </a:path>
              </a:pathLst>
            </a:custGeom>
            <a:solidFill>
              <a:srgbClr val="000000"/>
            </a:solidFill>
          </p:spPr>
          <p:txBody>
            <a:bodyPr wrap="square" lIns="0" tIns="0" rIns="0" bIns="0" rtlCol="0"/>
            <a:lstStyle/>
            <a:p>
              <a:endParaRPr sz="1588"/>
            </a:p>
          </p:txBody>
        </p:sp>
      </p:grpSp>
      <p:grpSp>
        <p:nvGrpSpPr>
          <p:cNvPr id="9" name="object 9"/>
          <p:cNvGrpSpPr/>
          <p:nvPr/>
        </p:nvGrpSpPr>
        <p:grpSpPr>
          <a:xfrm>
            <a:off x="2156012" y="2101774"/>
            <a:ext cx="8074959" cy="476250"/>
            <a:chOff x="563880" y="2382011"/>
            <a:chExt cx="9151620" cy="539750"/>
          </a:xfrm>
        </p:grpSpPr>
        <p:sp>
          <p:nvSpPr>
            <p:cNvPr id="10" name="object 10"/>
            <p:cNvSpPr/>
            <p:nvPr/>
          </p:nvSpPr>
          <p:spPr>
            <a:xfrm>
              <a:off x="746760" y="2548127"/>
              <a:ext cx="8516620" cy="22860"/>
            </a:xfrm>
            <a:custGeom>
              <a:avLst/>
              <a:gdLst/>
              <a:ahLst/>
              <a:cxnLst/>
              <a:rect l="l" t="t" r="r" b="b"/>
              <a:pathLst>
                <a:path w="8516620" h="22860">
                  <a:moveTo>
                    <a:pt x="8516111" y="22860"/>
                  </a:moveTo>
                  <a:lnTo>
                    <a:pt x="0" y="22860"/>
                  </a:lnTo>
                  <a:lnTo>
                    <a:pt x="0" y="0"/>
                  </a:lnTo>
                  <a:lnTo>
                    <a:pt x="8516111" y="0"/>
                  </a:lnTo>
                  <a:lnTo>
                    <a:pt x="8516111" y="22860"/>
                  </a:lnTo>
                  <a:close/>
                </a:path>
              </a:pathLst>
            </a:custGeom>
            <a:solidFill>
              <a:srgbClr val="000000"/>
            </a:solidFill>
          </p:spPr>
          <p:txBody>
            <a:bodyPr wrap="square" lIns="0" tIns="0" rIns="0" bIns="0" rtlCol="0"/>
            <a:lstStyle/>
            <a:p>
              <a:endParaRPr sz="1588"/>
            </a:p>
          </p:txBody>
        </p:sp>
        <p:sp>
          <p:nvSpPr>
            <p:cNvPr id="11" name="object 11"/>
            <p:cNvSpPr/>
            <p:nvPr/>
          </p:nvSpPr>
          <p:spPr>
            <a:xfrm>
              <a:off x="563867" y="2382024"/>
              <a:ext cx="9152255" cy="428625"/>
            </a:xfrm>
            <a:custGeom>
              <a:avLst/>
              <a:gdLst/>
              <a:ahLst/>
              <a:cxnLst/>
              <a:rect l="l" t="t" r="r" b="b"/>
              <a:pathLst>
                <a:path w="9152255" h="428625">
                  <a:moveTo>
                    <a:pt x="9151633" y="213360"/>
                  </a:moveTo>
                  <a:lnTo>
                    <a:pt x="8951849" y="24384"/>
                  </a:lnTo>
                  <a:lnTo>
                    <a:pt x="8926081" y="0"/>
                  </a:lnTo>
                  <a:lnTo>
                    <a:pt x="8926081" y="129540"/>
                  </a:lnTo>
                  <a:lnTo>
                    <a:pt x="4584" y="129540"/>
                  </a:lnTo>
                  <a:lnTo>
                    <a:pt x="0" y="129540"/>
                  </a:lnTo>
                  <a:lnTo>
                    <a:pt x="0" y="298704"/>
                  </a:lnTo>
                  <a:lnTo>
                    <a:pt x="8926081" y="298704"/>
                  </a:lnTo>
                  <a:lnTo>
                    <a:pt x="8926081" y="428244"/>
                  </a:lnTo>
                  <a:lnTo>
                    <a:pt x="8951671" y="403860"/>
                  </a:lnTo>
                  <a:lnTo>
                    <a:pt x="9151633" y="213360"/>
                  </a:lnTo>
                  <a:close/>
                </a:path>
              </a:pathLst>
            </a:custGeom>
            <a:solidFill>
              <a:srgbClr val="DAE2F2"/>
            </a:solidFill>
          </p:spPr>
          <p:txBody>
            <a:bodyPr wrap="square" lIns="0" tIns="0" rIns="0" bIns="0" rtlCol="0"/>
            <a:lstStyle/>
            <a:p>
              <a:endParaRPr sz="1588"/>
            </a:p>
          </p:txBody>
        </p:sp>
        <p:pic>
          <p:nvPicPr>
            <p:cNvPr id="12" name="object 12"/>
            <p:cNvPicPr/>
            <p:nvPr/>
          </p:nvPicPr>
          <p:blipFill>
            <a:blip r:embed="rId5" cstate="print"/>
            <a:stretch>
              <a:fillRect/>
            </a:stretch>
          </p:blipFill>
          <p:spPr>
            <a:xfrm>
              <a:off x="2593847" y="2799587"/>
              <a:ext cx="266700" cy="121920"/>
            </a:xfrm>
            <a:prstGeom prst="rect">
              <a:avLst/>
            </a:prstGeom>
          </p:spPr>
        </p:pic>
        <p:pic>
          <p:nvPicPr>
            <p:cNvPr id="13" name="object 13"/>
            <p:cNvPicPr/>
            <p:nvPr/>
          </p:nvPicPr>
          <p:blipFill>
            <a:blip r:embed="rId6" cstate="print"/>
            <a:stretch>
              <a:fillRect/>
            </a:stretch>
          </p:blipFill>
          <p:spPr>
            <a:xfrm>
              <a:off x="2884931" y="2801112"/>
              <a:ext cx="170687" cy="118872"/>
            </a:xfrm>
            <a:prstGeom prst="rect">
              <a:avLst/>
            </a:prstGeom>
          </p:spPr>
        </p:pic>
      </p:grpSp>
      <p:grpSp>
        <p:nvGrpSpPr>
          <p:cNvPr id="14" name="object 14"/>
          <p:cNvGrpSpPr/>
          <p:nvPr/>
        </p:nvGrpSpPr>
        <p:grpSpPr>
          <a:xfrm>
            <a:off x="3605604" y="2682688"/>
            <a:ext cx="227479" cy="145676"/>
            <a:chOff x="2206751" y="3040380"/>
            <a:chExt cx="257810" cy="165100"/>
          </a:xfrm>
        </p:grpSpPr>
        <p:pic>
          <p:nvPicPr>
            <p:cNvPr id="15" name="object 15"/>
            <p:cNvPicPr/>
            <p:nvPr/>
          </p:nvPicPr>
          <p:blipFill>
            <a:blip r:embed="rId7" cstate="print"/>
            <a:stretch>
              <a:fillRect/>
            </a:stretch>
          </p:blipFill>
          <p:spPr>
            <a:xfrm>
              <a:off x="2206751" y="3040380"/>
              <a:ext cx="99060" cy="164592"/>
            </a:xfrm>
            <a:prstGeom prst="rect">
              <a:avLst/>
            </a:prstGeom>
          </p:spPr>
        </p:pic>
        <p:pic>
          <p:nvPicPr>
            <p:cNvPr id="16" name="object 16"/>
            <p:cNvPicPr/>
            <p:nvPr/>
          </p:nvPicPr>
          <p:blipFill>
            <a:blip r:embed="rId8" cstate="print"/>
            <a:stretch>
              <a:fillRect/>
            </a:stretch>
          </p:blipFill>
          <p:spPr>
            <a:xfrm>
              <a:off x="2342387" y="3043428"/>
              <a:ext cx="121920" cy="158496"/>
            </a:xfrm>
            <a:prstGeom prst="rect">
              <a:avLst/>
            </a:prstGeom>
          </p:spPr>
        </p:pic>
      </p:grpSp>
      <p:pic>
        <p:nvPicPr>
          <p:cNvPr id="17" name="object 17"/>
          <p:cNvPicPr/>
          <p:nvPr/>
        </p:nvPicPr>
        <p:blipFill>
          <a:blip r:embed="rId9" cstate="print"/>
          <a:stretch>
            <a:fillRect/>
          </a:stretch>
        </p:blipFill>
        <p:spPr>
          <a:xfrm>
            <a:off x="3910853" y="2673275"/>
            <a:ext cx="774550" cy="154641"/>
          </a:xfrm>
          <a:prstGeom prst="rect">
            <a:avLst/>
          </a:prstGeom>
        </p:spPr>
      </p:pic>
      <p:grpSp>
        <p:nvGrpSpPr>
          <p:cNvPr id="18" name="object 18"/>
          <p:cNvGrpSpPr/>
          <p:nvPr/>
        </p:nvGrpSpPr>
        <p:grpSpPr>
          <a:xfrm>
            <a:off x="3344731" y="2096396"/>
            <a:ext cx="6886574" cy="378199"/>
            <a:chOff x="1911095" y="2375915"/>
            <a:chExt cx="7804784" cy="428625"/>
          </a:xfrm>
        </p:grpSpPr>
        <p:sp>
          <p:nvSpPr>
            <p:cNvPr id="19" name="object 19"/>
            <p:cNvSpPr/>
            <p:nvPr/>
          </p:nvSpPr>
          <p:spPr>
            <a:xfrm>
              <a:off x="1915667" y="2388107"/>
              <a:ext cx="7792720" cy="403860"/>
            </a:xfrm>
            <a:custGeom>
              <a:avLst/>
              <a:gdLst/>
              <a:ahLst/>
              <a:cxnLst/>
              <a:rect l="l" t="t" r="r" b="b"/>
              <a:pathLst>
                <a:path w="7792720" h="403860">
                  <a:moveTo>
                    <a:pt x="7578851" y="403859"/>
                  </a:moveTo>
                  <a:lnTo>
                    <a:pt x="7578851" y="280416"/>
                  </a:lnTo>
                  <a:lnTo>
                    <a:pt x="0" y="280416"/>
                  </a:lnTo>
                  <a:lnTo>
                    <a:pt x="0" y="121919"/>
                  </a:lnTo>
                  <a:lnTo>
                    <a:pt x="7578851" y="121919"/>
                  </a:lnTo>
                  <a:lnTo>
                    <a:pt x="7578851" y="0"/>
                  </a:lnTo>
                  <a:lnTo>
                    <a:pt x="7792212" y="201167"/>
                  </a:lnTo>
                  <a:lnTo>
                    <a:pt x="7578851" y="403859"/>
                  </a:lnTo>
                  <a:close/>
                </a:path>
              </a:pathLst>
            </a:custGeom>
            <a:solidFill>
              <a:srgbClr val="B3C6E6"/>
            </a:solidFill>
          </p:spPr>
          <p:txBody>
            <a:bodyPr wrap="square" lIns="0" tIns="0" rIns="0" bIns="0" rtlCol="0"/>
            <a:lstStyle/>
            <a:p>
              <a:endParaRPr sz="1588"/>
            </a:p>
          </p:txBody>
        </p:sp>
        <p:sp>
          <p:nvSpPr>
            <p:cNvPr id="20" name="object 20"/>
            <p:cNvSpPr/>
            <p:nvPr/>
          </p:nvSpPr>
          <p:spPr>
            <a:xfrm>
              <a:off x="1911095" y="2375915"/>
              <a:ext cx="7804784" cy="428625"/>
            </a:xfrm>
            <a:custGeom>
              <a:avLst/>
              <a:gdLst/>
              <a:ahLst/>
              <a:cxnLst/>
              <a:rect l="l" t="t" r="r" b="b"/>
              <a:pathLst>
                <a:path w="7804784" h="428625">
                  <a:moveTo>
                    <a:pt x="10668" y="140208"/>
                  </a:moveTo>
                  <a:lnTo>
                    <a:pt x="4572" y="140208"/>
                  </a:lnTo>
                  <a:lnTo>
                    <a:pt x="4572" y="129540"/>
                  </a:lnTo>
                  <a:lnTo>
                    <a:pt x="7577328" y="129540"/>
                  </a:lnTo>
                  <a:lnTo>
                    <a:pt x="7577328" y="0"/>
                  </a:lnTo>
                  <a:lnTo>
                    <a:pt x="7603279" y="24384"/>
                  </a:lnTo>
                  <a:lnTo>
                    <a:pt x="7587995" y="24384"/>
                  </a:lnTo>
                  <a:lnTo>
                    <a:pt x="7587995" y="134112"/>
                  </a:lnTo>
                  <a:lnTo>
                    <a:pt x="10668" y="134112"/>
                  </a:lnTo>
                  <a:lnTo>
                    <a:pt x="10668" y="140208"/>
                  </a:lnTo>
                  <a:close/>
                </a:path>
                <a:path w="7804784" h="428625">
                  <a:moveTo>
                    <a:pt x="7603095" y="403860"/>
                  </a:moveTo>
                  <a:lnTo>
                    <a:pt x="7587995" y="403860"/>
                  </a:lnTo>
                  <a:lnTo>
                    <a:pt x="7789164" y="213360"/>
                  </a:lnTo>
                  <a:lnTo>
                    <a:pt x="7587995" y="24384"/>
                  </a:lnTo>
                  <a:lnTo>
                    <a:pt x="7603279" y="24384"/>
                  </a:lnTo>
                  <a:lnTo>
                    <a:pt x="7804404" y="213360"/>
                  </a:lnTo>
                  <a:lnTo>
                    <a:pt x="7603095" y="403860"/>
                  </a:lnTo>
                  <a:close/>
                </a:path>
                <a:path w="7804784" h="428625">
                  <a:moveTo>
                    <a:pt x="7577328" y="428244"/>
                  </a:moveTo>
                  <a:lnTo>
                    <a:pt x="7577328" y="298704"/>
                  </a:lnTo>
                  <a:lnTo>
                    <a:pt x="0" y="298704"/>
                  </a:lnTo>
                  <a:lnTo>
                    <a:pt x="0" y="129540"/>
                  </a:lnTo>
                  <a:lnTo>
                    <a:pt x="4572" y="129540"/>
                  </a:lnTo>
                  <a:lnTo>
                    <a:pt x="4572" y="140208"/>
                  </a:lnTo>
                  <a:lnTo>
                    <a:pt x="10668" y="140208"/>
                  </a:lnTo>
                  <a:lnTo>
                    <a:pt x="10668" y="288036"/>
                  </a:lnTo>
                  <a:lnTo>
                    <a:pt x="7587995" y="288036"/>
                  </a:lnTo>
                  <a:lnTo>
                    <a:pt x="7587995" y="403860"/>
                  </a:lnTo>
                  <a:lnTo>
                    <a:pt x="7603095" y="403860"/>
                  </a:lnTo>
                  <a:lnTo>
                    <a:pt x="7577328" y="428244"/>
                  </a:lnTo>
                  <a:close/>
                </a:path>
                <a:path w="7804784" h="428625">
                  <a:moveTo>
                    <a:pt x="7587995" y="140208"/>
                  </a:moveTo>
                  <a:lnTo>
                    <a:pt x="10668" y="140208"/>
                  </a:lnTo>
                  <a:lnTo>
                    <a:pt x="10668" y="134112"/>
                  </a:lnTo>
                  <a:lnTo>
                    <a:pt x="7587995" y="134112"/>
                  </a:lnTo>
                  <a:lnTo>
                    <a:pt x="7587995" y="140208"/>
                  </a:lnTo>
                  <a:close/>
                </a:path>
              </a:pathLst>
            </a:custGeom>
            <a:solidFill>
              <a:srgbClr val="DAE2F2"/>
            </a:solidFill>
          </p:spPr>
          <p:txBody>
            <a:bodyPr wrap="square" lIns="0" tIns="0" rIns="0" bIns="0" rtlCol="0"/>
            <a:lstStyle/>
            <a:p>
              <a:endParaRPr sz="1588"/>
            </a:p>
          </p:txBody>
        </p:sp>
      </p:grpSp>
      <p:pic>
        <p:nvPicPr>
          <p:cNvPr id="21" name="object 21"/>
          <p:cNvPicPr/>
          <p:nvPr/>
        </p:nvPicPr>
        <p:blipFill>
          <a:blip r:embed="rId10" cstate="print"/>
          <a:stretch>
            <a:fillRect/>
          </a:stretch>
        </p:blipFill>
        <p:spPr>
          <a:xfrm>
            <a:off x="4868284" y="4472491"/>
            <a:ext cx="879437" cy="778585"/>
          </a:xfrm>
          <a:prstGeom prst="rect">
            <a:avLst/>
          </a:prstGeom>
        </p:spPr>
      </p:pic>
      <p:pic>
        <p:nvPicPr>
          <p:cNvPr id="22" name="object 22"/>
          <p:cNvPicPr/>
          <p:nvPr/>
        </p:nvPicPr>
        <p:blipFill>
          <a:blip r:embed="rId11" cstate="print"/>
          <a:stretch>
            <a:fillRect/>
          </a:stretch>
        </p:blipFill>
        <p:spPr>
          <a:xfrm>
            <a:off x="5119743" y="5428577"/>
            <a:ext cx="317351" cy="107576"/>
          </a:xfrm>
          <a:prstGeom prst="rect">
            <a:avLst/>
          </a:prstGeom>
        </p:spPr>
      </p:pic>
      <p:pic>
        <p:nvPicPr>
          <p:cNvPr id="23" name="object 23"/>
          <p:cNvPicPr/>
          <p:nvPr/>
        </p:nvPicPr>
        <p:blipFill>
          <a:blip r:embed="rId12" cstate="print"/>
          <a:stretch>
            <a:fillRect/>
          </a:stretch>
        </p:blipFill>
        <p:spPr>
          <a:xfrm>
            <a:off x="4719020" y="5631627"/>
            <a:ext cx="1124174" cy="154641"/>
          </a:xfrm>
          <a:prstGeom prst="rect">
            <a:avLst/>
          </a:prstGeom>
        </p:spPr>
      </p:pic>
      <p:pic>
        <p:nvPicPr>
          <p:cNvPr id="24" name="object 24"/>
          <p:cNvPicPr/>
          <p:nvPr/>
        </p:nvPicPr>
        <p:blipFill>
          <a:blip r:embed="rId13" cstate="print"/>
          <a:stretch>
            <a:fillRect/>
          </a:stretch>
        </p:blipFill>
        <p:spPr>
          <a:xfrm>
            <a:off x="3389108" y="4472491"/>
            <a:ext cx="982979" cy="778585"/>
          </a:xfrm>
          <a:prstGeom prst="rect">
            <a:avLst/>
          </a:prstGeom>
        </p:spPr>
      </p:pic>
      <p:grpSp>
        <p:nvGrpSpPr>
          <p:cNvPr id="25" name="object 25"/>
          <p:cNvGrpSpPr/>
          <p:nvPr/>
        </p:nvGrpSpPr>
        <p:grpSpPr>
          <a:xfrm>
            <a:off x="3722594" y="5428577"/>
            <a:ext cx="318807" cy="107576"/>
            <a:chOff x="2339339" y="6152387"/>
            <a:chExt cx="361315" cy="121920"/>
          </a:xfrm>
        </p:grpSpPr>
        <p:pic>
          <p:nvPicPr>
            <p:cNvPr id="26" name="object 26"/>
            <p:cNvPicPr/>
            <p:nvPr/>
          </p:nvPicPr>
          <p:blipFill>
            <a:blip r:embed="rId14" cstate="print"/>
            <a:stretch>
              <a:fillRect/>
            </a:stretch>
          </p:blipFill>
          <p:spPr>
            <a:xfrm>
              <a:off x="2339339" y="6152387"/>
              <a:ext cx="265176" cy="121920"/>
            </a:xfrm>
            <a:prstGeom prst="rect">
              <a:avLst/>
            </a:prstGeom>
          </p:spPr>
        </p:pic>
        <p:pic>
          <p:nvPicPr>
            <p:cNvPr id="27" name="object 27"/>
            <p:cNvPicPr/>
            <p:nvPr/>
          </p:nvPicPr>
          <p:blipFill>
            <a:blip r:embed="rId15" cstate="print"/>
            <a:stretch>
              <a:fillRect/>
            </a:stretch>
          </p:blipFill>
          <p:spPr>
            <a:xfrm>
              <a:off x="2630423" y="6153911"/>
              <a:ext cx="70104" cy="118872"/>
            </a:xfrm>
            <a:prstGeom prst="rect">
              <a:avLst/>
            </a:prstGeom>
          </p:spPr>
        </p:pic>
      </p:grpSp>
      <p:pic>
        <p:nvPicPr>
          <p:cNvPr id="28" name="object 28"/>
          <p:cNvPicPr/>
          <p:nvPr/>
        </p:nvPicPr>
        <p:blipFill>
          <a:blip r:embed="rId16" cstate="print"/>
          <a:stretch>
            <a:fillRect/>
          </a:stretch>
        </p:blipFill>
        <p:spPr>
          <a:xfrm>
            <a:off x="3391796" y="5632973"/>
            <a:ext cx="965498" cy="153296"/>
          </a:xfrm>
          <a:prstGeom prst="rect">
            <a:avLst/>
          </a:prstGeom>
        </p:spPr>
      </p:pic>
      <p:pic>
        <p:nvPicPr>
          <p:cNvPr id="29" name="object 29"/>
          <p:cNvPicPr/>
          <p:nvPr/>
        </p:nvPicPr>
        <p:blipFill>
          <a:blip r:embed="rId17" cstate="print"/>
          <a:stretch>
            <a:fillRect/>
          </a:stretch>
        </p:blipFill>
        <p:spPr>
          <a:xfrm>
            <a:off x="6273501" y="4472491"/>
            <a:ext cx="879437" cy="778585"/>
          </a:xfrm>
          <a:prstGeom prst="rect">
            <a:avLst/>
          </a:prstGeom>
        </p:spPr>
      </p:pic>
      <p:grpSp>
        <p:nvGrpSpPr>
          <p:cNvPr id="30" name="object 30"/>
          <p:cNvGrpSpPr/>
          <p:nvPr/>
        </p:nvGrpSpPr>
        <p:grpSpPr>
          <a:xfrm>
            <a:off x="6551856" y="5428577"/>
            <a:ext cx="317687" cy="107576"/>
            <a:chOff x="5545836" y="6152387"/>
            <a:chExt cx="360045" cy="121920"/>
          </a:xfrm>
        </p:grpSpPr>
        <p:pic>
          <p:nvPicPr>
            <p:cNvPr id="31" name="object 31"/>
            <p:cNvPicPr/>
            <p:nvPr/>
          </p:nvPicPr>
          <p:blipFill>
            <a:blip r:embed="rId18" cstate="print"/>
            <a:stretch>
              <a:fillRect/>
            </a:stretch>
          </p:blipFill>
          <p:spPr>
            <a:xfrm>
              <a:off x="5545836" y="6152387"/>
              <a:ext cx="265176" cy="121920"/>
            </a:xfrm>
            <a:prstGeom prst="rect">
              <a:avLst/>
            </a:prstGeom>
          </p:spPr>
        </p:pic>
        <p:pic>
          <p:nvPicPr>
            <p:cNvPr id="32" name="object 32"/>
            <p:cNvPicPr/>
            <p:nvPr/>
          </p:nvPicPr>
          <p:blipFill>
            <a:blip r:embed="rId19" cstate="print"/>
            <a:stretch>
              <a:fillRect/>
            </a:stretch>
          </p:blipFill>
          <p:spPr>
            <a:xfrm>
              <a:off x="5830824" y="6152387"/>
              <a:ext cx="74676" cy="121920"/>
            </a:xfrm>
            <a:prstGeom prst="rect">
              <a:avLst/>
            </a:prstGeom>
          </p:spPr>
        </p:pic>
      </p:grpSp>
      <p:pic>
        <p:nvPicPr>
          <p:cNvPr id="33" name="object 33"/>
          <p:cNvPicPr/>
          <p:nvPr/>
        </p:nvPicPr>
        <p:blipFill>
          <a:blip r:embed="rId20" cstate="print"/>
          <a:stretch>
            <a:fillRect/>
          </a:stretch>
        </p:blipFill>
        <p:spPr>
          <a:xfrm>
            <a:off x="6334013" y="5639695"/>
            <a:ext cx="763792" cy="184225"/>
          </a:xfrm>
          <a:prstGeom prst="rect">
            <a:avLst/>
          </a:prstGeom>
        </p:spPr>
      </p:pic>
      <p:pic>
        <p:nvPicPr>
          <p:cNvPr id="34" name="object 34"/>
          <p:cNvPicPr/>
          <p:nvPr/>
        </p:nvPicPr>
        <p:blipFill>
          <a:blip r:embed="rId21" cstate="print"/>
          <a:stretch>
            <a:fillRect/>
          </a:stretch>
        </p:blipFill>
        <p:spPr>
          <a:xfrm>
            <a:off x="7678718" y="4472491"/>
            <a:ext cx="1007184" cy="778585"/>
          </a:xfrm>
          <a:prstGeom prst="rect">
            <a:avLst/>
          </a:prstGeom>
        </p:spPr>
      </p:pic>
      <p:pic>
        <p:nvPicPr>
          <p:cNvPr id="35" name="object 35"/>
          <p:cNvPicPr/>
          <p:nvPr/>
        </p:nvPicPr>
        <p:blipFill>
          <a:blip r:embed="rId22" cstate="print"/>
          <a:stretch>
            <a:fillRect/>
          </a:stretch>
        </p:blipFill>
        <p:spPr>
          <a:xfrm>
            <a:off x="7982621" y="5429922"/>
            <a:ext cx="317351" cy="107576"/>
          </a:xfrm>
          <a:prstGeom prst="rect">
            <a:avLst/>
          </a:prstGeom>
        </p:spPr>
      </p:pic>
      <p:grpSp>
        <p:nvGrpSpPr>
          <p:cNvPr id="36" name="object 36"/>
          <p:cNvGrpSpPr/>
          <p:nvPr/>
        </p:nvGrpSpPr>
        <p:grpSpPr>
          <a:xfrm>
            <a:off x="7454153" y="5632973"/>
            <a:ext cx="1389529" cy="154641"/>
            <a:chOff x="6568440" y="6384036"/>
            <a:chExt cx="1574800" cy="175260"/>
          </a:xfrm>
        </p:grpSpPr>
        <p:pic>
          <p:nvPicPr>
            <p:cNvPr id="37" name="object 37"/>
            <p:cNvPicPr/>
            <p:nvPr/>
          </p:nvPicPr>
          <p:blipFill>
            <a:blip r:embed="rId23" cstate="print"/>
            <a:stretch>
              <a:fillRect/>
            </a:stretch>
          </p:blipFill>
          <p:spPr>
            <a:xfrm>
              <a:off x="6568440" y="6397752"/>
              <a:ext cx="97536" cy="158496"/>
            </a:xfrm>
            <a:prstGeom prst="rect">
              <a:avLst/>
            </a:prstGeom>
          </p:spPr>
        </p:pic>
        <p:pic>
          <p:nvPicPr>
            <p:cNvPr id="38" name="object 38"/>
            <p:cNvPicPr/>
            <p:nvPr/>
          </p:nvPicPr>
          <p:blipFill>
            <a:blip r:embed="rId24" cstate="print"/>
            <a:stretch>
              <a:fillRect/>
            </a:stretch>
          </p:blipFill>
          <p:spPr>
            <a:xfrm>
              <a:off x="6694931" y="6435852"/>
              <a:ext cx="187404" cy="123444"/>
            </a:xfrm>
            <a:prstGeom prst="rect">
              <a:avLst/>
            </a:prstGeom>
          </p:spPr>
        </p:pic>
        <p:pic>
          <p:nvPicPr>
            <p:cNvPr id="39" name="object 39"/>
            <p:cNvPicPr/>
            <p:nvPr/>
          </p:nvPicPr>
          <p:blipFill>
            <a:blip r:embed="rId25" cstate="print"/>
            <a:stretch>
              <a:fillRect/>
            </a:stretch>
          </p:blipFill>
          <p:spPr>
            <a:xfrm>
              <a:off x="6911340" y="6384036"/>
              <a:ext cx="1231392" cy="175260"/>
            </a:xfrm>
            <a:prstGeom prst="rect">
              <a:avLst/>
            </a:prstGeom>
          </p:spPr>
        </p:pic>
      </p:grpSp>
      <p:pic>
        <p:nvPicPr>
          <p:cNvPr id="40" name="object 40"/>
          <p:cNvPicPr/>
          <p:nvPr/>
        </p:nvPicPr>
        <p:blipFill>
          <a:blip r:embed="rId26" cstate="print"/>
          <a:stretch>
            <a:fillRect/>
          </a:stretch>
        </p:blipFill>
        <p:spPr>
          <a:xfrm>
            <a:off x="9199582" y="4472491"/>
            <a:ext cx="1007184" cy="778585"/>
          </a:xfrm>
          <a:prstGeom prst="rect">
            <a:avLst/>
          </a:prstGeom>
        </p:spPr>
      </p:pic>
      <p:grpSp>
        <p:nvGrpSpPr>
          <p:cNvPr id="41" name="object 41"/>
          <p:cNvGrpSpPr/>
          <p:nvPr/>
        </p:nvGrpSpPr>
        <p:grpSpPr>
          <a:xfrm>
            <a:off x="9531724" y="5429922"/>
            <a:ext cx="318807" cy="107576"/>
            <a:chOff x="8923020" y="6153911"/>
            <a:chExt cx="361315" cy="121920"/>
          </a:xfrm>
        </p:grpSpPr>
        <p:pic>
          <p:nvPicPr>
            <p:cNvPr id="42" name="object 42"/>
            <p:cNvPicPr/>
            <p:nvPr/>
          </p:nvPicPr>
          <p:blipFill>
            <a:blip r:embed="rId27" cstate="print"/>
            <a:stretch>
              <a:fillRect/>
            </a:stretch>
          </p:blipFill>
          <p:spPr>
            <a:xfrm>
              <a:off x="8923020" y="6153911"/>
              <a:ext cx="266699" cy="121920"/>
            </a:xfrm>
            <a:prstGeom prst="rect">
              <a:avLst/>
            </a:prstGeom>
          </p:spPr>
        </p:pic>
        <p:pic>
          <p:nvPicPr>
            <p:cNvPr id="43" name="object 43"/>
            <p:cNvPicPr/>
            <p:nvPr/>
          </p:nvPicPr>
          <p:blipFill>
            <a:blip r:embed="rId28" cstate="print"/>
            <a:stretch>
              <a:fillRect/>
            </a:stretch>
          </p:blipFill>
          <p:spPr>
            <a:xfrm>
              <a:off x="9209532" y="6153912"/>
              <a:ext cx="74676" cy="121920"/>
            </a:xfrm>
            <a:prstGeom prst="rect">
              <a:avLst/>
            </a:prstGeom>
          </p:spPr>
        </p:pic>
      </p:grpSp>
      <p:grpSp>
        <p:nvGrpSpPr>
          <p:cNvPr id="44" name="object 44"/>
          <p:cNvGrpSpPr/>
          <p:nvPr/>
        </p:nvGrpSpPr>
        <p:grpSpPr>
          <a:xfrm>
            <a:off x="9264126" y="5634317"/>
            <a:ext cx="858370" cy="153521"/>
            <a:chOff x="8619743" y="6385560"/>
            <a:chExt cx="972819" cy="173990"/>
          </a:xfrm>
        </p:grpSpPr>
        <p:pic>
          <p:nvPicPr>
            <p:cNvPr id="45" name="object 45"/>
            <p:cNvPicPr/>
            <p:nvPr/>
          </p:nvPicPr>
          <p:blipFill>
            <a:blip r:embed="rId29" cstate="print"/>
            <a:stretch>
              <a:fillRect/>
            </a:stretch>
          </p:blipFill>
          <p:spPr>
            <a:xfrm>
              <a:off x="8619743" y="6397752"/>
              <a:ext cx="172212" cy="158496"/>
            </a:xfrm>
            <a:prstGeom prst="rect">
              <a:avLst/>
            </a:prstGeom>
          </p:spPr>
        </p:pic>
        <p:pic>
          <p:nvPicPr>
            <p:cNvPr id="46" name="object 46"/>
            <p:cNvPicPr/>
            <p:nvPr/>
          </p:nvPicPr>
          <p:blipFill>
            <a:blip r:embed="rId30" cstate="print"/>
            <a:stretch>
              <a:fillRect/>
            </a:stretch>
          </p:blipFill>
          <p:spPr>
            <a:xfrm>
              <a:off x="8819388" y="6385560"/>
              <a:ext cx="240791" cy="173736"/>
            </a:xfrm>
            <a:prstGeom prst="rect">
              <a:avLst/>
            </a:prstGeom>
          </p:spPr>
        </p:pic>
        <p:pic>
          <p:nvPicPr>
            <p:cNvPr id="47" name="object 47"/>
            <p:cNvPicPr/>
            <p:nvPr/>
          </p:nvPicPr>
          <p:blipFill>
            <a:blip r:embed="rId31" cstate="print"/>
            <a:stretch>
              <a:fillRect/>
            </a:stretch>
          </p:blipFill>
          <p:spPr>
            <a:xfrm>
              <a:off x="9096755" y="6435852"/>
              <a:ext cx="179831" cy="123444"/>
            </a:xfrm>
            <a:prstGeom prst="rect">
              <a:avLst/>
            </a:prstGeom>
          </p:spPr>
        </p:pic>
        <p:pic>
          <p:nvPicPr>
            <p:cNvPr id="48" name="object 48"/>
            <p:cNvPicPr/>
            <p:nvPr/>
          </p:nvPicPr>
          <p:blipFill>
            <a:blip r:embed="rId32" cstate="print"/>
            <a:stretch>
              <a:fillRect/>
            </a:stretch>
          </p:blipFill>
          <p:spPr>
            <a:xfrm>
              <a:off x="9299447" y="6435851"/>
              <a:ext cx="91440" cy="123444"/>
            </a:xfrm>
            <a:prstGeom prst="rect">
              <a:avLst/>
            </a:prstGeom>
          </p:spPr>
        </p:pic>
        <p:pic>
          <p:nvPicPr>
            <p:cNvPr id="49" name="object 49"/>
            <p:cNvPicPr/>
            <p:nvPr/>
          </p:nvPicPr>
          <p:blipFill>
            <a:blip r:embed="rId33" cstate="print"/>
            <a:stretch>
              <a:fillRect/>
            </a:stretch>
          </p:blipFill>
          <p:spPr>
            <a:xfrm>
              <a:off x="9427463" y="6435852"/>
              <a:ext cx="164592" cy="120396"/>
            </a:xfrm>
            <a:prstGeom prst="rect">
              <a:avLst/>
            </a:prstGeom>
          </p:spPr>
        </p:pic>
      </p:grpSp>
      <p:grpSp>
        <p:nvGrpSpPr>
          <p:cNvPr id="50" name="object 50"/>
          <p:cNvGrpSpPr/>
          <p:nvPr/>
        </p:nvGrpSpPr>
        <p:grpSpPr>
          <a:xfrm>
            <a:off x="5710069" y="2909943"/>
            <a:ext cx="4509247" cy="1445559"/>
            <a:chOff x="4591811" y="3297935"/>
            <a:chExt cx="5110480" cy="1638300"/>
          </a:xfrm>
        </p:grpSpPr>
        <p:pic>
          <p:nvPicPr>
            <p:cNvPr id="51" name="object 51"/>
            <p:cNvPicPr/>
            <p:nvPr/>
          </p:nvPicPr>
          <p:blipFill>
            <a:blip r:embed="rId34" cstate="print"/>
            <a:stretch>
              <a:fillRect/>
            </a:stretch>
          </p:blipFill>
          <p:spPr>
            <a:xfrm>
              <a:off x="4607051" y="3456432"/>
              <a:ext cx="4983480" cy="1050035"/>
            </a:xfrm>
            <a:prstGeom prst="rect">
              <a:avLst/>
            </a:prstGeom>
          </p:spPr>
        </p:pic>
        <p:sp>
          <p:nvSpPr>
            <p:cNvPr id="52" name="object 52"/>
            <p:cNvSpPr/>
            <p:nvPr/>
          </p:nvSpPr>
          <p:spPr>
            <a:xfrm>
              <a:off x="4591811" y="3297935"/>
              <a:ext cx="5110480" cy="1463040"/>
            </a:xfrm>
            <a:custGeom>
              <a:avLst/>
              <a:gdLst/>
              <a:ahLst/>
              <a:cxnLst/>
              <a:rect l="l" t="t" r="r" b="b"/>
              <a:pathLst>
                <a:path w="5110480" h="1463039">
                  <a:moveTo>
                    <a:pt x="4855464" y="1463040"/>
                  </a:moveTo>
                  <a:lnTo>
                    <a:pt x="254508" y="1463040"/>
                  </a:lnTo>
                  <a:lnTo>
                    <a:pt x="208852" y="1458927"/>
                  </a:lnTo>
                  <a:lnTo>
                    <a:pt x="165844" y="1447076"/>
                  </a:lnTo>
                  <a:lnTo>
                    <a:pt x="126209" y="1428213"/>
                  </a:lnTo>
                  <a:lnTo>
                    <a:pt x="90676" y="1403066"/>
                  </a:lnTo>
                  <a:lnTo>
                    <a:pt x="59973" y="1372363"/>
                  </a:lnTo>
                  <a:lnTo>
                    <a:pt x="34826" y="1336830"/>
                  </a:lnTo>
                  <a:lnTo>
                    <a:pt x="15963" y="1297195"/>
                  </a:lnTo>
                  <a:lnTo>
                    <a:pt x="4112" y="1254187"/>
                  </a:lnTo>
                  <a:lnTo>
                    <a:pt x="0" y="1208532"/>
                  </a:lnTo>
                  <a:lnTo>
                    <a:pt x="0" y="254507"/>
                  </a:lnTo>
                  <a:lnTo>
                    <a:pt x="4083" y="209168"/>
                  </a:lnTo>
                  <a:lnTo>
                    <a:pt x="15963" y="165844"/>
                  </a:lnTo>
                  <a:lnTo>
                    <a:pt x="34826" y="126209"/>
                  </a:lnTo>
                  <a:lnTo>
                    <a:pt x="59973" y="90676"/>
                  </a:lnTo>
                  <a:lnTo>
                    <a:pt x="90676" y="59973"/>
                  </a:lnTo>
                  <a:lnTo>
                    <a:pt x="126209" y="34826"/>
                  </a:lnTo>
                  <a:lnTo>
                    <a:pt x="165844" y="15963"/>
                  </a:lnTo>
                  <a:lnTo>
                    <a:pt x="208852" y="4112"/>
                  </a:lnTo>
                  <a:lnTo>
                    <a:pt x="254508" y="0"/>
                  </a:lnTo>
                  <a:lnTo>
                    <a:pt x="4855464" y="0"/>
                  </a:lnTo>
                  <a:lnTo>
                    <a:pt x="4901119" y="4112"/>
                  </a:lnTo>
                  <a:lnTo>
                    <a:pt x="4944127" y="15963"/>
                  </a:lnTo>
                  <a:lnTo>
                    <a:pt x="4974630" y="30479"/>
                  </a:lnTo>
                  <a:lnTo>
                    <a:pt x="254508" y="30479"/>
                  </a:lnTo>
                  <a:lnTo>
                    <a:pt x="209169" y="35147"/>
                  </a:lnTo>
                  <a:lnTo>
                    <a:pt x="167259" y="48386"/>
                  </a:lnTo>
                  <a:lnTo>
                    <a:pt x="129349" y="69056"/>
                  </a:lnTo>
                  <a:lnTo>
                    <a:pt x="96012" y="96012"/>
                  </a:lnTo>
                  <a:lnTo>
                    <a:pt x="69294" y="129349"/>
                  </a:lnTo>
                  <a:lnTo>
                    <a:pt x="49149" y="167258"/>
                  </a:lnTo>
                  <a:lnTo>
                    <a:pt x="36529" y="208852"/>
                  </a:lnTo>
                  <a:lnTo>
                    <a:pt x="36433" y="209168"/>
                  </a:lnTo>
                  <a:lnTo>
                    <a:pt x="32004" y="254507"/>
                  </a:lnTo>
                  <a:lnTo>
                    <a:pt x="32004" y="1208532"/>
                  </a:lnTo>
                  <a:lnTo>
                    <a:pt x="36433" y="1253871"/>
                  </a:lnTo>
                  <a:lnTo>
                    <a:pt x="49149" y="1295781"/>
                  </a:lnTo>
                  <a:lnTo>
                    <a:pt x="69294" y="1333690"/>
                  </a:lnTo>
                  <a:lnTo>
                    <a:pt x="96012" y="1367028"/>
                  </a:lnTo>
                  <a:lnTo>
                    <a:pt x="129349" y="1393983"/>
                  </a:lnTo>
                  <a:lnTo>
                    <a:pt x="167259" y="1414653"/>
                  </a:lnTo>
                  <a:lnTo>
                    <a:pt x="209169" y="1427892"/>
                  </a:lnTo>
                  <a:lnTo>
                    <a:pt x="254508" y="1432560"/>
                  </a:lnTo>
                  <a:lnTo>
                    <a:pt x="4974630" y="1432560"/>
                  </a:lnTo>
                  <a:lnTo>
                    <a:pt x="4944127" y="1447076"/>
                  </a:lnTo>
                  <a:lnTo>
                    <a:pt x="4901119" y="1458927"/>
                  </a:lnTo>
                  <a:lnTo>
                    <a:pt x="4855464" y="1463040"/>
                  </a:lnTo>
                  <a:close/>
                </a:path>
                <a:path w="5110480" h="1463039">
                  <a:moveTo>
                    <a:pt x="4974630" y="1432560"/>
                  </a:moveTo>
                  <a:lnTo>
                    <a:pt x="4855464" y="1432560"/>
                  </a:lnTo>
                  <a:lnTo>
                    <a:pt x="4900803" y="1427892"/>
                  </a:lnTo>
                  <a:lnTo>
                    <a:pt x="4942712" y="1414653"/>
                  </a:lnTo>
                  <a:lnTo>
                    <a:pt x="4980622" y="1393983"/>
                  </a:lnTo>
                  <a:lnTo>
                    <a:pt x="5013960" y="1367028"/>
                  </a:lnTo>
                  <a:lnTo>
                    <a:pt x="5040701" y="1333690"/>
                  </a:lnTo>
                  <a:lnTo>
                    <a:pt x="5061013" y="1295781"/>
                  </a:lnTo>
                  <a:lnTo>
                    <a:pt x="5074082" y="1254187"/>
                  </a:lnTo>
                  <a:lnTo>
                    <a:pt x="5074182" y="1253871"/>
                  </a:lnTo>
                  <a:lnTo>
                    <a:pt x="5079492" y="1208532"/>
                  </a:lnTo>
                  <a:lnTo>
                    <a:pt x="5079492" y="254507"/>
                  </a:lnTo>
                  <a:lnTo>
                    <a:pt x="5074182" y="209168"/>
                  </a:lnTo>
                  <a:lnTo>
                    <a:pt x="5061013" y="167258"/>
                  </a:lnTo>
                  <a:lnTo>
                    <a:pt x="5040701" y="129349"/>
                  </a:lnTo>
                  <a:lnTo>
                    <a:pt x="5013960" y="96012"/>
                  </a:lnTo>
                  <a:lnTo>
                    <a:pt x="4980622" y="69056"/>
                  </a:lnTo>
                  <a:lnTo>
                    <a:pt x="4942712" y="48386"/>
                  </a:lnTo>
                  <a:lnTo>
                    <a:pt x="4900803" y="35147"/>
                  </a:lnTo>
                  <a:lnTo>
                    <a:pt x="4855464" y="30479"/>
                  </a:lnTo>
                  <a:lnTo>
                    <a:pt x="4974630" y="30479"/>
                  </a:lnTo>
                  <a:lnTo>
                    <a:pt x="5019295" y="59973"/>
                  </a:lnTo>
                  <a:lnTo>
                    <a:pt x="5049998" y="90676"/>
                  </a:lnTo>
                  <a:lnTo>
                    <a:pt x="5075145" y="126209"/>
                  </a:lnTo>
                  <a:lnTo>
                    <a:pt x="5094008" y="165844"/>
                  </a:lnTo>
                  <a:lnTo>
                    <a:pt x="5105860" y="208852"/>
                  </a:lnTo>
                  <a:lnTo>
                    <a:pt x="5109972" y="254507"/>
                  </a:lnTo>
                  <a:lnTo>
                    <a:pt x="5109972" y="1208532"/>
                  </a:lnTo>
                  <a:lnTo>
                    <a:pt x="5105888" y="1253871"/>
                  </a:lnTo>
                  <a:lnTo>
                    <a:pt x="5094008" y="1297195"/>
                  </a:lnTo>
                  <a:lnTo>
                    <a:pt x="5075145" y="1336830"/>
                  </a:lnTo>
                  <a:lnTo>
                    <a:pt x="5049998" y="1372363"/>
                  </a:lnTo>
                  <a:lnTo>
                    <a:pt x="5019295" y="1403066"/>
                  </a:lnTo>
                  <a:lnTo>
                    <a:pt x="4983762" y="1428213"/>
                  </a:lnTo>
                  <a:lnTo>
                    <a:pt x="4974630" y="1432560"/>
                  </a:lnTo>
                  <a:close/>
                </a:path>
              </a:pathLst>
            </a:custGeom>
            <a:solidFill>
              <a:srgbClr val="D8D8D8"/>
            </a:solidFill>
          </p:spPr>
          <p:txBody>
            <a:bodyPr wrap="square" lIns="0" tIns="0" rIns="0" bIns="0" rtlCol="0"/>
            <a:lstStyle/>
            <a:p>
              <a:endParaRPr sz="1588"/>
            </a:p>
          </p:txBody>
        </p:sp>
        <p:sp>
          <p:nvSpPr>
            <p:cNvPr id="53" name="object 53"/>
            <p:cNvSpPr/>
            <p:nvPr/>
          </p:nvSpPr>
          <p:spPr>
            <a:xfrm>
              <a:off x="4785359" y="4553711"/>
              <a:ext cx="1088390" cy="382905"/>
            </a:xfrm>
            <a:custGeom>
              <a:avLst/>
              <a:gdLst/>
              <a:ahLst/>
              <a:cxnLst/>
              <a:rect l="l" t="t" r="r" b="b"/>
              <a:pathLst>
                <a:path w="1088389" h="382904">
                  <a:moveTo>
                    <a:pt x="1088136" y="382524"/>
                  </a:moveTo>
                  <a:lnTo>
                    <a:pt x="0" y="382524"/>
                  </a:lnTo>
                  <a:lnTo>
                    <a:pt x="0" y="0"/>
                  </a:lnTo>
                  <a:lnTo>
                    <a:pt x="1088136" y="0"/>
                  </a:lnTo>
                  <a:lnTo>
                    <a:pt x="1088136" y="382524"/>
                  </a:lnTo>
                  <a:close/>
                </a:path>
              </a:pathLst>
            </a:custGeom>
            <a:solidFill>
              <a:srgbClr val="FFFFFF"/>
            </a:solidFill>
          </p:spPr>
          <p:txBody>
            <a:bodyPr wrap="square" lIns="0" tIns="0" rIns="0" bIns="0" rtlCol="0"/>
            <a:lstStyle/>
            <a:p>
              <a:endParaRPr sz="1588"/>
            </a:p>
          </p:txBody>
        </p:sp>
        <p:pic>
          <p:nvPicPr>
            <p:cNvPr id="54" name="object 54"/>
            <p:cNvPicPr/>
            <p:nvPr/>
          </p:nvPicPr>
          <p:blipFill>
            <a:blip r:embed="rId35" cstate="print"/>
            <a:stretch>
              <a:fillRect/>
            </a:stretch>
          </p:blipFill>
          <p:spPr>
            <a:xfrm>
              <a:off x="4913375" y="4703063"/>
              <a:ext cx="266700" cy="121920"/>
            </a:xfrm>
            <a:prstGeom prst="rect">
              <a:avLst/>
            </a:prstGeom>
          </p:spPr>
        </p:pic>
        <p:pic>
          <p:nvPicPr>
            <p:cNvPr id="55" name="object 55"/>
            <p:cNvPicPr/>
            <p:nvPr/>
          </p:nvPicPr>
          <p:blipFill>
            <a:blip r:embed="rId36" cstate="print"/>
            <a:stretch>
              <a:fillRect/>
            </a:stretch>
          </p:blipFill>
          <p:spPr>
            <a:xfrm>
              <a:off x="5205984" y="4704588"/>
              <a:ext cx="70104" cy="118872"/>
            </a:xfrm>
            <a:prstGeom prst="rect">
              <a:avLst/>
            </a:prstGeom>
          </p:spPr>
        </p:pic>
        <p:pic>
          <p:nvPicPr>
            <p:cNvPr id="56" name="object 56"/>
            <p:cNvPicPr/>
            <p:nvPr/>
          </p:nvPicPr>
          <p:blipFill>
            <a:blip r:embed="rId37" cstate="print"/>
            <a:stretch>
              <a:fillRect/>
            </a:stretch>
          </p:blipFill>
          <p:spPr>
            <a:xfrm>
              <a:off x="5350763" y="4664963"/>
              <a:ext cx="245363" cy="158496"/>
            </a:xfrm>
            <a:prstGeom prst="rect">
              <a:avLst/>
            </a:prstGeom>
          </p:spPr>
        </p:pic>
        <p:pic>
          <p:nvPicPr>
            <p:cNvPr id="57" name="object 57"/>
            <p:cNvPicPr/>
            <p:nvPr/>
          </p:nvPicPr>
          <p:blipFill>
            <a:blip r:embed="rId38" cstate="print"/>
            <a:stretch>
              <a:fillRect/>
            </a:stretch>
          </p:blipFill>
          <p:spPr>
            <a:xfrm>
              <a:off x="5622036" y="4664963"/>
              <a:ext cx="121920" cy="158496"/>
            </a:xfrm>
            <a:prstGeom prst="rect">
              <a:avLst/>
            </a:prstGeom>
          </p:spPr>
        </p:pic>
      </p:grpSp>
      <p:pic>
        <p:nvPicPr>
          <p:cNvPr id="58" name="object 58"/>
          <p:cNvPicPr/>
          <p:nvPr/>
        </p:nvPicPr>
        <p:blipFill>
          <a:blip r:embed="rId39" cstate="print"/>
          <a:stretch>
            <a:fillRect/>
          </a:stretch>
        </p:blipFill>
        <p:spPr>
          <a:xfrm>
            <a:off x="2240728" y="3129130"/>
            <a:ext cx="64546" cy="64545"/>
          </a:xfrm>
          <a:prstGeom prst="rect">
            <a:avLst/>
          </a:prstGeom>
        </p:spPr>
      </p:pic>
      <p:pic>
        <p:nvPicPr>
          <p:cNvPr id="59" name="object 59"/>
          <p:cNvPicPr/>
          <p:nvPr/>
        </p:nvPicPr>
        <p:blipFill>
          <a:blip r:embed="rId40" cstate="print"/>
          <a:stretch>
            <a:fillRect/>
          </a:stretch>
        </p:blipFill>
        <p:spPr>
          <a:xfrm>
            <a:off x="2449157" y="3088789"/>
            <a:ext cx="141194" cy="166744"/>
          </a:xfrm>
          <a:prstGeom prst="rect">
            <a:avLst/>
          </a:prstGeom>
        </p:spPr>
      </p:pic>
      <p:grpSp>
        <p:nvGrpSpPr>
          <p:cNvPr id="60" name="object 60"/>
          <p:cNvGrpSpPr/>
          <p:nvPr/>
        </p:nvGrpSpPr>
        <p:grpSpPr>
          <a:xfrm>
            <a:off x="2668344" y="3087444"/>
            <a:ext cx="266700" cy="169769"/>
            <a:chOff x="1144523" y="3499103"/>
            <a:chExt cx="302260" cy="192405"/>
          </a:xfrm>
        </p:grpSpPr>
        <p:pic>
          <p:nvPicPr>
            <p:cNvPr id="61" name="object 61"/>
            <p:cNvPicPr/>
            <p:nvPr/>
          </p:nvPicPr>
          <p:blipFill>
            <a:blip r:embed="rId41" cstate="print"/>
            <a:stretch>
              <a:fillRect/>
            </a:stretch>
          </p:blipFill>
          <p:spPr>
            <a:xfrm>
              <a:off x="1144523" y="3499103"/>
              <a:ext cx="115824" cy="192024"/>
            </a:xfrm>
            <a:prstGeom prst="rect">
              <a:avLst/>
            </a:prstGeom>
          </p:spPr>
        </p:pic>
        <p:pic>
          <p:nvPicPr>
            <p:cNvPr id="62" name="object 62"/>
            <p:cNvPicPr/>
            <p:nvPr/>
          </p:nvPicPr>
          <p:blipFill>
            <a:blip r:embed="rId42" cstate="print"/>
            <a:stretch>
              <a:fillRect/>
            </a:stretch>
          </p:blipFill>
          <p:spPr>
            <a:xfrm>
              <a:off x="1303019" y="3502151"/>
              <a:ext cx="143256" cy="185928"/>
            </a:xfrm>
            <a:prstGeom prst="rect">
              <a:avLst/>
            </a:prstGeom>
          </p:spPr>
        </p:pic>
      </p:grpSp>
      <p:pic>
        <p:nvPicPr>
          <p:cNvPr id="63" name="object 63"/>
          <p:cNvPicPr/>
          <p:nvPr/>
        </p:nvPicPr>
        <p:blipFill>
          <a:blip r:embed="rId43" cstate="print"/>
          <a:stretch>
            <a:fillRect/>
          </a:stretch>
        </p:blipFill>
        <p:spPr>
          <a:xfrm>
            <a:off x="3016623" y="3076686"/>
            <a:ext cx="887506" cy="180191"/>
          </a:xfrm>
          <a:prstGeom prst="rect">
            <a:avLst/>
          </a:prstGeom>
        </p:spPr>
      </p:pic>
      <p:pic>
        <p:nvPicPr>
          <p:cNvPr id="64" name="object 64"/>
          <p:cNvPicPr/>
          <p:nvPr/>
        </p:nvPicPr>
        <p:blipFill>
          <a:blip r:embed="rId44" cstate="print"/>
          <a:stretch>
            <a:fillRect/>
          </a:stretch>
        </p:blipFill>
        <p:spPr>
          <a:xfrm>
            <a:off x="4000949" y="3130474"/>
            <a:ext cx="771860" cy="170778"/>
          </a:xfrm>
          <a:prstGeom prst="rect">
            <a:avLst/>
          </a:prstGeom>
        </p:spPr>
      </p:pic>
      <p:grpSp>
        <p:nvGrpSpPr>
          <p:cNvPr id="65" name="object 65"/>
          <p:cNvGrpSpPr/>
          <p:nvPr/>
        </p:nvGrpSpPr>
        <p:grpSpPr>
          <a:xfrm>
            <a:off x="4852148" y="3130475"/>
            <a:ext cx="337857" cy="126626"/>
            <a:chOff x="3619500" y="3547871"/>
            <a:chExt cx="382905" cy="143510"/>
          </a:xfrm>
        </p:grpSpPr>
        <p:pic>
          <p:nvPicPr>
            <p:cNvPr id="66" name="object 66"/>
            <p:cNvPicPr/>
            <p:nvPr/>
          </p:nvPicPr>
          <p:blipFill>
            <a:blip r:embed="rId45" cstate="print"/>
            <a:stretch>
              <a:fillRect/>
            </a:stretch>
          </p:blipFill>
          <p:spPr>
            <a:xfrm>
              <a:off x="3619500" y="3547871"/>
              <a:ext cx="102108" cy="143256"/>
            </a:xfrm>
            <a:prstGeom prst="rect">
              <a:avLst/>
            </a:prstGeom>
          </p:spPr>
        </p:pic>
        <p:pic>
          <p:nvPicPr>
            <p:cNvPr id="67" name="object 67"/>
            <p:cNvPicPr/>
            <p:nvPr/>
          </p:nvPicPr>
          <p:blipFill>
            <a:blip r:embed="rId46" cstate="print"/>
            <a:stretch>
              <a:fillRect/>
            </a:stretch>
          </p:blipFill>
          <p:spPr>
            <a:xfrm>
              <a:off x="3742944" y="3547871"/>
              <a:ext cx="106680" cy="143256"/>
            </a:xfrm>
            <a:prstGeom prst="rect">
              <a:avLst/>
            </a:prstGeom>
          </p:spPr>
        </p:pic>
        <p:pic>
          <p:nvPicPr>
            <p:cNvPr id="68" name="object 68"/>
            <p:cNvPicPr/>
            <p:nvPr/>
          </p:nvPicPr>
          <p:blipFill>
            <a:blip r:embed="rId47" cstate="print"/>
            <a:stretch>
              <a:fillRect/>
            </a:stretch>
          </p:blipFill>
          <p:spPr>
            <a:xfrm>
              <a:off x="3890772" y="3547871"/>
              <a:ext cx="111252" cy="141732"/>
            </a:xfrm>
            <a:prstGeom prst="rect">
              <a:avLst/>
            </a:prstGeom>
          </p:spPr>
        </p:pic>
      </p:grpSp>
      <p:grpSp>
        <p:nvGrpSpPr>
          <p:cNvPr id="69" name="object 69"/>
          <p:cNvGrpSpPr/>
          <p:nvPr/>
        </p:nvGrpSpPr>
        <p:grpSpPr>
          <a:xfrm>
            <a:off x="2411506" y="3390003"/>
            <a:ext cx="235324" cy="179294"/>
            <a:chOff x="853440" y="3842003"/>
            <a:chExt cx="266700" cy="203200"/>
          </a:xfrm>
        </p:grpSpPr>
        <p:pic>
          <p:nvPicPr>
            <p:cNvPr id="70" name="object 70"/>
            <p:cNvPicPr/>
            <p:nvPr/>
          </p:nvPicPr>
          <p:blipFill>
            <a:blip r:embed="rId48" cstate="print"/>
            <a:stretch>
              <a:fillRect/>
            </a:stretch>
          </p:blipFill>
          <p:spPr>
            <a:xfrm>
              <a:off x="853440" y="3842003"/>
              <a:ext cx="118872" cy="202692"/>
            </a:xfrm>
            <a:prstGeom prst="rect">
              <a:avLst/>
            </a:prstGeom>
          </p:spPr>
        </p:pic>
        <p:pic>
          <p:nvPicPr>
            <p:cNvPr id="71" name="object 71"/>
            <p:cNvPicPr/>
            <p:nvPr/>
          </p:nvPicPr>
          <p:blipFill>
            <a:blip r:embed="rId49" cstate="print"/>
            <a:stretch>
              <a:fillRect/>
            </a:stretch>
          </p:blipFill>
          <p:spPr>
            <a:xfrm>
              <a:off x="1001368" y="3901439"/>
              <a:ext cx="118771" cy="143256"/>
            </a:xfrm>
            <a:prstGeom prst="rect">
              <a:avLst/>
            </a:prstGeom>
          </p:spPr>
        </p:pic>
      </p:grpSp>
      <p:grpSp>
        <p:nvGrpSpPr>
          <p:cNvPr id="72" name="object 72"/>
          <p:cNvGrpSpPr/>
          <p:nvPr/>
        </p:nvGrpSpPr>
        <p:grpSpPr>
          <a:xfrm>
            <a:off x="2735579" y="3390003"/>
            <a:ext cx="463924" cy="179294"/>
            <a:chOff x="1220723" y="3842003"/>
            <a:chExt cx="525780" cy="203200"/>
          </a:xfrm>
        </p:grpSpPr>
        <p:pic>
          <p:nvPicPr>
            <p:cNvPr id="73" name="object 73"/>
            <p:cNvPicPr/>
            <p:nvPr/>
          </p:nvPicPr>
          <p:blipFill>
            <a:blip r:embed="rId50" cstate="print"/>
            <a:stretch>
              <a:fillRect/>
            </a:stretch>
          </p:blipFill>
          <p:spPr>
            <a:xfrm>
              <a:off x="1220723" y="3902963"/>
              <a:ext cx="111252" cy="141732"/>
            </a:xfrm>
            <a:prstGeom prst="rect">
              <a:avLst/>
            </a:prstGeom>
          </p:spPr>
        </p:pic>
        <p:pic>
          <p:nvPicPr>
            <p:cNvPr id="74" name="object 74"/>
            <p:cNvPicPr/>
            <p:nvPr/>
          </p:nvPicPr>
          <p:blipFill>
            <a:blip r:embed="rId51" cstate="print"/>
            <a:stretch>
              <a:fillRect/>
            </a:stretch>
          </p:blipFill>
          <p:spPr>
            <a:xfrm>
              <a:off x="1365504" y="3901439"/>
              <a:ext cx="91440" cy="143256"/>
            </a:xfrm>
            <a:prstGeom prst="rect">
              <a:avLst/>
            </a:prstGeom>
          </p:spPr>
        </p:pic>
        <p:pic>
          <p:nvPicPr>
            <p:cNvPr id="75" name="object 75"/>
            <p:cNvPicPr/>
            <p:nvPr/>
          </p:nvPicPr>
          <p:blipFill>
            <a:blip r:embed="rId52" cstate="print"/>
            <a:stretch>
              <a:fillRect/>
            </a:stretch>
          </p:blipFill>
          <p:spPr>
            <a:xfrm>
              <a:off x="1482953" y="3901439"/>
              <a:ext cx="118770" cy="143256"/>
            </a:xfrm>
            <a:prstGeom prst="rect">
              <a:avLst/>
            </a:prstGeom>
          </p:spPr>
        </p:pic>
        <p:pic>
          <p:nvPicPr>
            <p:cNvPr id="76" name="object 76"/>
            <p:cNvPicPr/>
            <p:nvPr/>
          </p:nvPicPr>
          <p:blipFill>
            <a:blip r:embed="rId53" cstate="print"/>
            <a:stretch>
              <a:fillRect/>
            </a:stretch>
          </p:blipFill>
          <p:spPr>
            <a:xfrm>
              <a:off x="1627631" y="3842003"/>
              <a:ext cx="118872" cy="202691"/>
            </a:xfrm>
            <a:prstGeom prst="rect">
              <a:avLst/>
            </a:prstGeom>
          </p:spPr>
        </p:pic>
      </p:grpSp>
      <p:pic>
        <p:nvPicPr>
          <p:cNvPr id="77" name="object 77"/>
          <p:cNvPicPr/>
          <p:nvPr/>
        </p:nvPicPr>
        <p:blipFill>
          <a:blip r:embed="rId54" cstate="print"/>
          <a:stretch>
            <a:fillRect/>
          </a:stretch>
        </p:blipFill>
        <p:spPr>
          <a:xfrm>
            <a:off x="3282875" y="3414207"/>
            <a:ext cx="204298" cy="154641"/>
          </a:xfrm>
          <a:prstGeom prst="rect">
            <a:avLst/>
          </a:prstGeom>
        </p:spPr>
      </p:pic>
      <p:pic>
        <p:nvPicPr>
          <p:cNvPr id="78" name="object 78"/>
          <p:cNvPicPr/>
          <p:nvPr/>
        </p:nvPicPr>
        <p:blipFill>
          <a:blip r:embed="rId55" cstate="print"/>
          <a:stretch>
            <a:fillRect/>
          </a:stretch>
        </p:blipFill>
        <p:spPr>
          <a:xfrm>
            <a:off x="3565264" y="3414207"/>
            <a:ext cx="911710" cy="198974"/>
          </a:xfrm>
          <a:prstGeom prst="rect">
            <a:avLst/>
          </a:prstGeom>
        </p:spPr>
      </p:pic>
      <p:grpSp>
        <p:nvGrpSpPr>
          <p:cNvPr id="79" name="object 79"/>
          <p:cNvGrpSpPr/>
          <p:nvPr/>
        </p:nvGrpSpPr>
        <p:grpSpPr>
          <a:xfrm>
            <a:off x="4559001" y="3442446"/>
            <a:ext cx="228599" cy="126626"/>
            <a:chOff x="3287267" y="3901439"/>
            <a:chExt cx="259079" cy="143510"/>
          </a:xfrm>
        </p:grpSpPr>
        <p:pic>
          <p:nvPicPr>
            <p:cNvPr id="80" name="object 80"/>
            <p:cNvPicPr/>
            <p:nvPr/>
          </p:nvPicPr>
          <p:blipFill>
            <a:blip r:embed="rId56" cstate="print"/>
            <a:stretch>
              <a:fillRect/>
            </a:stretch>
          </p:blipFill>
          <p:spPr>
            <a:xfrm>
              <a:off x="3287267" y="3901439"/>
              <a:ext cx="106680" cy="143256"/>
            </a:xfrm>
            <a:prstGeom prst="rect">
              <a:avLst/>
            </a:prstGeom>
          </p:spPr>
        </p:pic>
        <p:pic>
          <p:nvPicPr>
            <p:cNvPr id="81" name="object 81"/>
            <p:cNvPicPr/>
            <p:nvPr/>
          </p:nvPicPr>
          <p:blipFill>
            <a:blip r:embed="rId57" cstate="print"/>
            <a:stretch>
              <a:fillRect/>
            </a:stretch>
          </p:blipFill>
          <p:spPr>
            <a:xfrm>
              <a:off x="3435095" y="3901439"/>
              <a:ext cx="111252" cy="141732"/>
            </a:xfrm>
            <a:prstGeom prst="rect">
              <a:avLst/>
            </a:prstGeom>
          </p:spPr>
        </p:pic>
      </p:grpSp>
      <p:grpSp>
        <p:nvGrpSpPr>
          <p:cNvPr id="82" name="object 82"/>
          <p:cNvGrpSpPr/>
          <p:nvPr/>
        </p:nvGrpSpPr>
        <p:grpSpPr>
          <a:xfrm>
            <a:off x="2403534" y="3696597"/>
            <a:ext cx="641537" cy="223557"/>
            <a:chOff x="844405" y="4189476"/>
            <a:chExt cx="727075" cy="253365"/>
          </a:xfrm>
        </p:grpSpPr>
        <p:pic>
          <p:nvPicPr>
            <p:cNvPr id="83" name="object 83"/>
            <p:cNvPicPr/>
            <p:nvPr/>
          </p:nvPicPr>
          <p:blipFill>
            <a:blip r:embed="rId58" cstate="print"/>
            <a:stretch>
              <a:fillRect/>
            </a:stretch>
          </p:blipFill>
          <p:spPr>
            <a:xfrm>
              <a:off x="844405" y="4248912"/>
              <a:ext cx="129327" cy="143256"/>
            </a:xfrm>
            <a:prstGeom prst="rect">
              <a:avLst/>
            </a:prstGeom>
          </p:spPr>
        </p:pic>
        <p:pic>
          <p:nvPicPr>
            <p:cNvPr id="84" name="object 84"/>
            <p:cNvPicPr/>
            <p:nvPr/>
          </p:nvPicPr>
          <p:blipFill>
            <a:blip r:embed="rId59" cstate="print"/>
            <a:stretch>
              <a:fillRect/>
            </a:stretch>
          </p:blipFill>
          <p:spPr>
            <a:xfrm>
              <a:off x="1008888" y="4189476"/>
              <a:ext cx="182879" cy="252984"/>
            </a:xfrm>
            <a:prstGeom prst="rect">
              <a:avLst/>
            </a:prstGeom>
          </p:spPr>
        </p:pic>
        <p:pic>
          <p:nvPicPr>
            <p:cNvPr id="85" name="object 85"/>
            <p:cNvPicPr/>
            <p:nvPr/>
          </p:nvPicPr>
          <p:blipFill>
            <a:blip r:embed="rId60" cstate="print"/>
            <a:stretch>
              <a:fillRect/>
            </a:stretch>
          </p:blipFill>
          <p:spPr>
            <a:xfrm>
              <a:off x="1226867" y="4248912"/>
              <a:ext cx="118824" cy="143256"/>
            </a:xfrm>
            <a:prstGeom prst="rect">
              <a:avLst/>
            </a:prstGeom>
          </p:spPr>
        </p:pic>
        <p:pic>
          <p:nvPicPr>
            <p:cNvPr id="86" name="object 86"/>
            <p:cNvPicPr/>
            <p:nvPr/>
          </p:nvPicPr>
          <p:blipFill>
            <a:blip r:embed="rId61" cstate="print"/>
            <a:stretch>
              <a:fillRect/>
            </a:stretch>
          </p:blipFill>
          <p:spPr>
            <a:xfrm>
              <a:off x="1370076" y="4216908"/>
              <a:ext cx="201168" cy="175260"/>
            </a:xfrm>
            <a:prstGeom prst="rect">
              <a:avLst/>
            </a:prstGeom>
          </p:spPr>
        </p:pic>
      </p:grpSp>
      <p:grpSp>
        <p:nvGrpSpPr>
          <p:cNvPr id="87" name="object 87"/>
          <p:cNvGrpSpPr/>
          <p:nvPr/>
        </p:nvGrpSpPr>
        <p:grpSpPr>
          <a:xfrm>
            <a:off x="3116132" y="3695251"/>
            <a:ext cx="485775" cy="180415"/>
            <a:chOff x="1652016" y="4187951"/>
            <a:chExt cx="550545" cy="204470"/>
          </a:xfrm>
        </p:grpSpPr>
        <p:pic>
          <p:nvPicPr>
            <p:cNvPr id="88" name="object 88"/>
            <p:cNvPicPr/>
            <p:nvPr/>
          </p:nvPicPr>
          <p:blipFill>
            <a:blip r:embed="rId62" cstate="print"/>
            <a:stretch>
              <a:fillRect/>
            </a:stretch>
          </p:blipFill>
          <p:spPr>
            <a:xfrm>
              <a:off x="1652016" y="4187951"/>
              <a:ext cx="322975" cy="204216"/>
            </a:xfrm>
            <a:prstGeom prst="rect">
              <a:avLst/>
            </a:prstGeom>
          </p:spPr>
        </p:pic>
        <p:pic>
          <p:nvPicPr>
            <p:cNvPr id="89" name="object 89"/>
            <p:cNvPicPr/>
            <p:nvPr/>
          </p:nvPicPr>
          <p:blipFill>
            <a:blip r:embed="rId63" cstate="print"/>
            <a:stretch>
              <a:fillRect/>
            </a:stretch>
          </p:blipFill>
          <p:spPr>
            <a:xfrm>
              <a:off x="2010155" y="4248911"/>
              <a:ext cx="192024" cy="141732"/>
            </a:xfrm>
            <a:prstGeom prst="rect">
              <a:avLst/>
            </a:prstGeom>
          </p:spPr>
        </p:pic>
      </p:grpSp>
      <p:grpSp>
        <p:nvGrpSpPr>
          <p:cNvPr id="90" name="object 90"/>
          <p:cNvGrpSpPr/>
          <p:nvPr/>
        </p:nvGrpSpPr>
        <p:grpSpPr>
          <a:xfrm>
            <a:off x="3697044" y="3703320"/>
            <a:ext cx="295835" cy="216834"/>
            <a:chOff x="2310383" y="4197096"/>
            <a:chExt cx="335280" cy="245745"/>
          </a:xfrm>
        </p:grpSpPr>
        <p:pic>
          <p:nvPicPr>
            <p:cNvPr id="91" name="object 91"/>
            <p:cNvPicPr/>
            <p:nvPr/>
          </p:nvPicPr>
          <p:blipFill>
            <a:blip r:embed="rId64" cstate="print"/>
            <a:stretch>
              <a:fillRect/>
            </a:stretch>
          </p:blipFill>
          <p:spPr>
            <a:xfrm>
              <a:off x="2310383" y="4248912"/>
              <a:ext cx="118872" cy="193548"/>
            </a:xfrm>
            <a:prstGeom prst="rect">
              <a:avLst/>
            </a:prstGeom>
          </p:spPr>
        </p:pic>
        <p:pic>
          <p:nvPicPr>
            <p:cNvPr id="92" name="object 92"/>
            <p:cNvPicPr/>
            <p:nvPr/>
          </p:nvPicPr>
          <p:blipFill>
            <a:blip r:embed="rId65" cstate="print"/>
            <a:stretch>
              <a:fillRect/>
            </a:stretch>
          </p:blipFill>
          <p:spPr>
            <a:xfrm>
              <a:off x="2456788" y="4248912"/>
              <a:ext cx="129327" cy="143256"/>
            </a:xfrm>
            <a:prstGeom prst="rect">
              <a:avLst/>
            </a:prstGeom>
          </p:spPr>
        </p:pic>
        <p:sp>
          <p:nvSpPr>
            <p:cNvPr id="93" name="object 93"/>
            <p:cNvSpPr/>
            <p:nvPr/>
          </p:nvSpPr>
          <p:spPr>
            <a:xfrm>
              <a:off x="2616708" y="4197096"/>
              <a:ext cx="29209" cy="193675"/>
            </a:xfrm>
            <a:custGeom>
              <a:avLst/>
              <a:gdLst/>
              <a:ahLst/>
              <a:cxnLst/>
              <a:rect l="l" t="t" r="r" b="b"/>
              <a:pathLst>
                <a:path w="29210" h="193675">
                  <a:moveTo>
                    <a:pt x="24384" y="54864"/>
                  </a:moveTo>
                  <a:lnTo>
                    <a:pt x="6096" y="54864"/>
                  </a:lnTo>
                  <a:lnTo>
                    <a:pt x="7620" y="53340"/>
                  </a:lnTo>
                  <a:lnTo>
                    <a:pt x="22860" y="53340"/>
                  </a:lnTo>
                  <a:lnTo>
                    <a:pt x="24384" y="54864"/>
                  </a:lnTo>
                  <a:close/>
                </a:path>
                <a:path w="29210" h="193675">
                  <a:moveTo>
                    <a:pt x="25908" y="192024"/>
                  </a:moveTo>
                  <a:lnTo>
                    <a:pt x="4572" y="192024"/>
                  </a:lnTo>
                  <a:lnTo>
                    <a:pt x="3048" y="190500"/>
                  </a:lnTo>
                  <a:lnTo>
                    <a:pt x="3048" y="56388"/>
                  </a:lnTo>
                  <a:lnTo>
                    <a:pt x="4572" y="54864"/>
                  </a:lnTo>
                  <a:lnTo>
                    <a:pt x="25908" y="54864"/>
                  </a:lnTo>
                  <a:lnTo>
                    <a:pt x="27432" y="56388"/>
                  </a:lnTo>
                  <a:lnTo>
                    <a:pt x="27432" y="190500"/>
                  </a:lnTo>
                  <a:lnTo>
                    <a:pt x="25908" y="192024"/>
                  </a:lnTo>
                  <a:close/>
                </a:path>
                <a:path w="29210" h="193675">
                  <a:moveTo>
                    <a:pt x="22860" y="193548"/>
                  </a:moveTo>
                  <a:lnTo>
                    <a:pt x="7620" y="193548"/>
                  </a:lnTo>
                  <a:lnTo>
                    <a:pt x="6096" y="192024"/>
                  </a:lnTo>
                  <a:lnTo>
                    <a:pt x="24384" y="192024"/>
                  </a:lnTo>
                  <a:lnTo>
                    <a:pt x="22860" y="193548"/>
                  </a:lnTo>
                  <a:close/>
                </a:path>
                <a:path w="29210" h="193675">
                  <a:moveTo>
                    <a:pt x="19812" y="28956"/>
                  </a:moveTo>
                  <a:lnTo>
                    <a:pt x="9144" y="28956"/>
                  </a:lnTo>
                  <a:lnTo>
                    <a:pt x="4572" y="27432"/>
                  </a:lnTo>
                  <a:lnTo>
                    <a:pt x="1524" y="24384"/>
                  </a:lnTo>
                  <a:lnTo>
                    <a:pt x="0" y="19812"/>
                  </a:lnTo>
                  <a:lnTo>
                    <a:pt x="0" y="9144"/>
                  </a:lnTo>
                  <a:lnTo>
                    <a:pt x="1524" y="4572"/>
                  </a:lnTo>
                  <a:lnTo>
                    <a:pt x="4572" y="1524"/>
                  </a:lnTo>
                  <a:lnTo>
                    <a:pt x="9144" y="0"/>
                  </a:lnTo>
                  <a:lnTo>
                    <a:pt x="19812" y="0"/>
                  </a:lnTo>
                  <a:lnTo>
                    <a:pt x="24384" y="1524"/>
                  </a:lnTo>
                  <a:lnTo>
                    <a:pt x="27432" y="4572"/>
                  </a:lnTo>
                  <a:lnTo>
                    <a:pt x="28956" y="9144"/>
                  </a:lnTo>
                  <a:lnTo>
                    <a:pt x="28956" y="19812"/>
                  </a:lnTo>
                  <a:lnTo>
                    <a:pt x="27432" y="24384"/>
                  </a:lnTo>
                  <a:lnTo>
                    <a:pt x="24384" y="27432"/>
                  </a:lnTo>
                  <a:lnTo>
                    <a:pt x="19812" y="28956"/>
                  </a:lnTo>
                  <a:close/>
                </a:path>
              </a:pathLst>
            </a:custGeom>
            <a:solidFill>
              <a:srgbClr val="000000"/>
            </a:solidFill>
          </p:spPr>
          <p:txBody>
            <a:bodyPr wrap="square" lIns="0" tIns="0" rIns="0" bIns="0" rtlCol="0"/>
            <a:lstStyle/>
            <a:p>
              <a:endParaRPr sz="1588"/>
            </a:p>
          </p:txBody>
        </p:sp>
      </p:grpSp>
      <p:grpSp>
        <p:nvGrpSpPr>
          <p:cNvPr id="94" name="object 94"/>
          <p:cNvGrpSpPr/>
          <p:nvPr/>
        </p:nvGrpSpPr>
        <p:grpSpPr>
          <a:xfrm>
            <a:off x="4029187" y="3720801"/>
            <a:ext cx="193862" cy="154641"/>
            <a:chOff x="2686812" y="4216908"/>
            <a:chExt cx="219710" cy="175260"/>
          </a:xfrm>
        </p:grpSpPr>
        <p:pic>
          <p:nvPicPr>
            <p:cNvPr id="95" name="object 95"/>
            <p:cNvPicPr/>
            <p:nvPr/>
          </p:nvPicPr>
          <p:blipFill>
            <a:blip r:embed="rId66" cstate="print"/>
            <a:stretch>
              <a:fillRect/>
            </a:stretch>
          </p:blipFill>
          <p:spPr>
            <a:xfrm>
              <a:off x="2822447" y="4216908"/>
              <a:ext cx="83820" cy="175260"/>
            </a:xfrm>
            <a:prstGeom prst="rect">
              <a:avLst/>
            </a:prstGeom>
          </p:spPr>
        </p:pic>
        <p:pic>
          <p:nvPicPr>
            <p:cNvPr id="96" name="object 96"/>
            <p:cNvPicPr/>
            <p:nvPr/>
          </p:nvPicPr>
          <p:blipFill>
            <a:blip r:embed="rId67" cstate="print"/>
            <a:stretch>
              <a:fillRect/>
            </a:stretch>
          </p:blipFill>
          <p:spPr>
            <a:xfrm>
              <a:off x="2686812" y="4248912"/>
              <a:ext cx="111252" cy="141732"/>
            </a:xfrm>
            <a:prstGeom prst="rect">
              <a:avLst/>
            </a:prstGeom>
          </p:spPr>
        </p:pic>
      </p:grpSp>
      <p:grpSp>
        <p:nvGrpSpPr>
          <p:cNvPr id="97" name="object 97"/>
          <p:cNvGrpSpPr/>
          <p:nvPr/>
        </p:nvGrpSpPr>
        <p:grpSpPr>
          <a:xfrm>
            <a:off x="4300818" y="3696596"/>
            <a:ext cx="715496" cy="212912"/>
            <a:chOff x="2994660" y="4189476"/>
            <a:chExt cx="810895" cy="241300"/>
          </a:xfrm>
        </p:grpSpPr>
        <p:pic>
          <p:nvPicPr>
            <p:cNvPr id="98" name="object 98"/>
            <p:cNvPicPr/>
            <p:nvPr/>
          </p:nvPicPr>
          <p:blipFill>
            <a:blip r:embed="rId68" cstate="print"/>
            <a:stretch>
              <a:fillRect/>
            </a:stretch>
          </p:blipFill>
          <p:spPr>
            <a:xfrm>
              <a:off x="2994660" y="4248912"/>
              <a:ext cx="102108" cy="143256"/>
            </a:xfrm>
            <a:prstGeom prst="rect">
              <a:avLst/>
            </a:prstGeom>
          </p:spPr>
        </p:pic>
        <p:sp>
          <p:nvSpPr>
            <p:cNvPr id="99" name="object 99"/>
            <p:cNvSpPr/>
            <p:nvPr/>
          </p:nvSpPr>
          <p:spPr>
            <a:xfrm>
              <a:off x="3127248" y="4189476"/>
              <a:ext cx="24765" cy="201295"/>
            </a:xfrm>
            <a:custGeom>
              <a:avLst/>
              <a:gdLst/>
              <a:ahLst/>
              <a:cxnLst/>
              <a:rect l="l" t="t" r="r" b="b"/>
              <a:pathLst>
                <a:path w="24764" h="201295">
                  <a:moveTo>
                    <a:pt x="22860" y="1524"/>
                  </a:moveTo>
                  <a:lnTo>
                    <a:pt x="3048" y="1524"/>
                  </a:lnTo>
                  <a:lnTo>
                    <a:pt x="4572" y="0"/>
                  </a:lnTo>
                  <a:lnTo>
                    <a:pt x="21336" y="0"/>
                  </a:lnTo>
                  <a:lnTo>
                    <a:pt x="22860" y="1524"/>
                  </a:lnTo>
                  <a:close/>
                </a:path>
                <a:path w="24764" h="201295">
                  <a:moveTo>
                    <a:pt x="24384" y="199644"/>
                  </a:moveTo>
                  <a:lnTo>
                    <a:pt x="1524" y="199644"/>
                  </a:lnTo>
                  <a:lnTo>
                    <a:pt x="1524" y="198120"/>
                  </a:lnTo>
                  <a:lnTo>
                    <a:pt x="0" y="198120"/>
                  </a:lnTo>
                  <a:lnTo>
                    <a:pt x="0" y="4572"/>
                  </a:lnTo>
                  <a:lnTo>
                    <a:pt x="1524" y="3048"/>
                  </a:lnTo>
                  <a:lnTo>
                    <a:pt x="1524" y="1524"/>
                  </a:lnTo>
                  <a:lnTo>
                    <a:pt x="24384" y="1524"/>
                  </a:lnTo>
                  <a:lnTo>
                    <a:pt x="24384" y="199644"/>
                  </a:lnTo>
                  <a:close/>
                </a:path>
                <a:path w="24764" h="201295">
                  <a:moveTo>
                    <a:pt x="19812" y="201167"/>
                  </a:moveTo>
                  <a:lnTo>
                    <a:pt x="4572" y="201167"/>
                  </a:lnTo>
                  <a:lnTo>
                    <a:pt x="4572" y="199644"/>
                  </a:lnTo>
                  <a:lnTo>
                    <a:pt x="21336" y="199644"/>
                  </a:lnTo>
                  <a:lnTo>
                    <a:pt x="19812" y="201167"/>
                  </a:lnTo>
                  <a:close/>
                </a:path>
              </a:pathLst>
            </a:custGeom>
            <a:solidFill>
              <a:srgbClr val="000000"/>
            </a:solidFill>
          </p:spPr>
          <p:txBody>
            <a:bodyPr wrap="square" lIns="0" tIns="0" rIns="0" bIns="0" rtlCol="0"/>
            <a:lstStyle/>
            <a:p>
              <a:endParaRPr sz="1588"/>
            </a:p>
          </p:txBody>
        </p:sp>
        <p:pic>
          <p:nvPicPr>
            <p:cNvPr id="100" name="object 100"/>
            <p:cNvPicPr/>
            <p:nvPr/>
          </p:nvPicPr>
          <p:blipFill>
            <a:blip r:embed="rId69" cstate="print"/>
            <a:stretch>
              <a:fillRect/>
            </a:stretch>
          </p:blipFill>
          <p:spPr>
            <a:xfrm>
              <a:off x="3185269" y="4248911"/>
              <a:ext cx="129327" cy="143256"/>
            </a:xfrm>
            <a:prstGeom prst="rect">
              <a:avLst/>
            </a:prstGeom>
          </p:spPr>
        </p:pic>
        <p:pic>
          <p:nvPicPr>
            <p:cNvPr id="101" name="object 101"/>
            <p:cNvPicPr/>
            <p:nvPr/>
          </p:nvPicPr>
          <p:blipFill>
            <a:blip r:embed="rId70" cstate="print"/>
            <a:stretch>
              <a:fillRect/>
            </a:stretch>
          </p:blipFill>
          <p:spPr>
            <a:xfrm>
              <a:off x="3349751" y="4250436"/>
              <a:ext cx="111252" cy="141732"/>
            </a:xfrm>
            <a:prstGeom prst="rect">
              <a:avLst/>
            </a:prstGeom>
          </p:spPr>
        </p:pic>
        <p:pic>
          <p:nvPicPr>
            <p:cNvPr id="102" name="object 102"/>
            <p:cNvPicPr/>
            <p:nvPr/>
          </p:nvPicPr>
          <p:blipFill>
            <a:blip r:embed="rId71" cstate="print"/>
            <a:stretch>
              <a:fillRect/>
            </a:stretch>
          </p:blipFill>
          <p:spPr>
            <a:xfrm>
              <a:off x="3496055" y="4189476"/>
              <a:ext cx="118872" cy="202691"/>
            </a:xfrm>
            <a:prstGeom prst="rect">
              <a:avLst/>
            </a:prstGeom>
          </p:spPr>
        </p:pic>
        <p:pic>
          <p:nvPicPr>
            <p:cNvPr id="103" name="object 103"/>
            <p:cNvPicPr/>
            <p:nvPr/>
          </p:nvPicPr>
          <p:blipFill>
            <a:blip r:embed="rId72" cstate="print"/>
            <a:stretch>
              <a:fillRect/>
            </a:stretch>
          </p:blipFill>
          <p:spPr>
            <a:xfrm>
              <a:off x="3649980" y="4248912"/>
              <a:ext cx="155447" cy="181355"/>
            </a:xfrm>
            <a:prstGeom prst="rect">
              <a:avLst/>
            </a:prstGeom>
          </p:spPr>
        </p:pic>
      </p:grpSp>
      <p:pic>
        <p:nvPicPr>
          <p:cNvPr id="104" name="object 104"/>
          <p:cNvPicPr/>
          <p:nvPr/>
        </p:nvPicPr>
        <p:blipFill>
          <a:blip r:embed="rId73" cstate="print"/>
          <a:stretch>
            <a:fillRect/>
          </a:stretch>
        </p:blipFill>
        <p:spPr>
          <a:xfrm>
            <a:off x="2411506" y="4011257"/>
            <a:ext cx="832372" cy="212463"/>
          </a:xfrm>
          <a:prstGeom prst="rect">
            <a:avLst/>
          </a:prstGeom>
        </p:spPr>
      </p:pic>
      <p:grpSp>
        <p:nvGrpSpPr>
          <p:cNvPr id="105" name="object 105"/>
          <p:cNvGrpSpPr/>
          <p:nvPr/>
        </p:nvGrpSpPr>
        <p:grpSpPr>
          <a:xfrm>
            <a:off x="3331327" y="4063701"/>
            <a:ext cx="211231" cy="126626"/>
            <a:chOff x="1895903" y="4605527"/>
            <a:chExt cx="239395" cy="143510"/>
          </a:xfrm>
        </p:grpSpPr>
        <p:pic>
          <p:nvPicPr>
            <p:cNvPr id="106" name="object 106"/>
            <p:cNvPicPr/>
            <p:nvPr/>
          </p:nvPicPr>
          <p:blipFill>
            <a:blip r:embed="rId74" cstate="print"/>
            <a:stretch>
              <a:fillRect/>
            </a:stretch>
          </p:blipFill>
          <p:spPr>
            <a:xfrm>
              <a:off x="1895903" y="4605527"/>
              <a:ext cx="129492" cy="143256"/>
            </a:xfrm>
            <a:prstGeom prst="rect">
              <a:avLst/>
            </a:prstGeom>
          </p:spPr>
        </p:pic>
        <p:pic>
          <p:nvPicPr>
            <p:cNvPr id="107" name="object 107"/>
            <p:cNvPicPr/>
            <p:nvPr/>
          </p:nvPicPr>
          <p:blipFill>
            <a:blip r:embed="rId75" cstate="print"/>
            <a:stretch>
              <a:fillRect/>
            </a:stretch>
          </p:blipFill>
          <p:spPr>
            <a:xfrm>
              <a:off x="2058924" y="4605527"/>
              <a:ext cx="76200" cy="141732"/>
            </a:xfrm>
            <a:prstGeom prst="rect">
              <a:avLst/>
            </a:prstGeom>
          </p:spPr>
        </p:pic>
      </p:grpSp>
      <p:grpSp>
        <p:nvGrpSpPr>
          <p:cNvPr id="108" name="object 108"/>
          <p:cNvGrpSpPr/>
          <p:nvPr/>
        </p:nvGrpSpPr>
        <p:grpSpPr>
          <a:xfrm>
            <a:off x="3624431" y="4011258"/>
            <a:ext cx="584947" cy="179294"/>
            <a:chOff x="2228088" y="4546092"/>
            <a:chExt cx="662940" cy="203200"/>
          </a:xfrm>
        </p:grpSpPr>
        <p:sp>
          <p:nvSpPr>
            <p:cNvPr id="109" name="object 109"/>
            <p:cNvSpPr/>
            <p:nvPr/>
          </p:nvSpPr>
          <p:spPr>
            <a:xfrm>
              <a:off x="2228075" y="4546104"/>
              <a:ext cx="24765" cy="201930"/>
            </a:xfrm>
            <a:custGeom>
              <a:avLst/>
              <a:gdLst/>
              <a:ahLst/>
              <a:cxnLst/>
              <a:rect l="l" t="t" r="r" b="b"/>
              <a:pathLst>
                <a:path w="24764" h="201929">
                  <a:moveTo>
                    <a:pt x="19812" y="1524"/>
                  </a:moveTo>
                  <a:lnTo>
                    <a:pt x="18288" y="0"/>
                  </a:lnTo>
                  <a:lnTo>
                    <a:pt x="6096" y="0"/>
                  </a:lnTo>
                  <a:lnTo>
                    <a:pt x="4572" y="1524"/>
                  </a:lnTo>
                  <a:lnTo>
                    <a:pt x="19812" y="1524"/>
                  </a:lnTo>
                  <a:close/>
                </a:path>
                <a:path w="24764" h="201929">
                  <a:moveTo>
                    <a:pt x="24384" y="3302"/>
                  </a:moveTo>
                  <a:lnTo>
                    <a:pt x="22860" y="3302"/>
                  </a:lnTo>
                  <a:lnTo>
                    <a:pt x="22860" y="2032"/>
                  </a:lnTo>
                  <a:lnTo>
                    <a:pt x="381" y="2032"/>
                  </a:lnTo>
                  <a:lnTo>
                    <a:pt x="381" y="3302"/>
                  </a:lnTo>
                  <a:lnTo>
                    <a:pt x="0" y="3302"/>
                  </a:lnTo>
                  <a:lnTo>
                    <a:pt x="0" y="197612"/>
                  </a:lnTo>
                  <a:lnTo>
                    <a:pt x="0" y="200152"/>
                  </a:lnTo>
                  <a:lnTo>
                    <a:pt x="1524" y="200152"/>
                  </a:lnTo>
                  <a:lnTo>
                    <a:pt x="1524" y="201422"/>
                  </a:lnTo>
                  <a:lnTo>
                    <a:pt x="21717" y="201422"/>
                  </a:lnTo>
                  <a:lnTo>
                    <a:pt x="21717" y="200152"/>
                  </a:lnTo>
                  <a:lnTo>
                    <a:pt x="23622" y="200152"/>
                  </a:lnTo>
                  <a:lnTo>
                    <a:pt x="23622" y="197612"/>
                  </a:lnTo>
                  <a:lnTo>
                    <a:pt x="24384" y="197612"/>
                  </a:lnTo>
                  <a:lnTo>
                    <a:pt x="24384" y="3302"/>
                  </a:lnTo>
                  <a:close/>
                </a:path>
              </a:pathLst>
            </a:custGeom>
            <a:solidFill>
              <a:srgbClr val="000000"/>
            </a:solidFill>
          </p:spPr>
          <p:txBody>
            <a:bodyPr wrap="square" lIns="0" tIns="0" rIns="0" bIns="0" rtlCol="0"/>
            <a:lstStyle/>
            <a:p>
              <a:endParaRPr sz="1588"/>
            </a:p>
          </p:txBody>
        </p:sp>
        <p:pic>
          <p:nvPicPr>
            <p:cNvPr id="110" name="object 110"/>
            <p:cNvPicPr/>
            <p:nvPr/>
          </p:nvPicPr>
          <p:blipFill>
            <a:blip r:embed="rId76" cstate="print"/>
            <a:stretch>
              <a:fillRect/>
            </a:stretch>
          </p:blipFill>
          <p:spPr>
            <a:xfrm>
              <a:off x="2287524" y="4605528"/>
              <a:ext cx="106680" cy="143256"/>
            </a:xfrm>
            <a:prstGeom prst="rect">
              <a:avLst/>
            </a:prstGeom>
          </p:spPr>
        </p:pic>
        <p:pic>
          <p:nvPicPr>
            <p:cNvPr id="111" name="object 111"/>
            <p:cNvPicPr/>
            <p:nvPr/>
          </p:nvPicPr>
          <p:blipFill>
            <a:blip r:embed="rId77" cstate="print"/>
            <a:stretch>
              <a:fillRect/>
            </a:stretch>
          </p:blipFill>
          <p:spPr>
            <a:xfrm>
              <a:off x="2415540" y="4573524"/>
              <a:ext cx="83820" cy="175260"/>
            </a:xfrm>
            <a:prstGeom prst="rect">
              <a:avLst/>
            </a:prstGeom>
          </p:spPr>
        </p:pic>
        <p:pic>
          <p:nvPicPr>
            <p:cNvPr id="112" name="object 112"/>
            <p:cNvPicPr/>
            <p:nvPr/>
          </p:nvPicPr>
          <p:blipFill>
            <a:blip r:embed="rId78" cstate="print"/>
            <a:stretch>
              <a:fillRect/>
            </a:stretch>
          </p:blipFill>
          <p:spPr>
            <a:xfrm>
              <a:off x="2519171" y="4605528"/>
              <a:ext cx="118872" cy="143256"/>
            </a:xfrm>
            <a:prstGeom prst="rect">
              <a:avLst/>
            </a:prstGeom>
          </p:spPr>
        </p:pic>
        <p:pic>
          <p:nvPicPr>
            <p:cNvPr id="113" name="object 113"/>
            <p:cNvPicPr/>
            <p:nvPr/>
          </p:nvPicPr>
          <p:blipFill>
            <a:blip r:embed="rId79" cstate="print"/>
            <a:stretch>
              <a:fillRect/>
            </a:stretch>
          </p:blipFill>
          <p:spPr>
            <a:xfrm>
              <a:off x="2673096" y="4605528"/>
              <a:ext cx="111252" cy="141732"/>
            </a:xfrm>
            <a:prstGeom prst="rect">
              <a:avLst/>
            </a:prstGeom>
          </p:spPr>
        </p:pic>
        <p:pic>
          <p:nvPicPr>
            <p:cNvPr id="114" name="object 114"/>
            <p:cNvPicPr/>
            <p:nvPr/>
          </p:nvPicPr>
          <p:blipFill>
            <a:blip r:embed="rId80" cstate="print"/>
            <a:stretch>
              <a:fillRect/>
            </a:stretch>
          </p:blipFill>
          <p:spPr>
            <a:xfrm>
              <a:off x="2807207" y="4573524"/>
              <a:ext cx="83820" cy="175260"/>
            </a:xfrm>
            <a:prstGeom prst="rect">
              <a:avLst/>
            </a:prstGeom>
          </p:spPr>
        </p:pic>
      </p:grpSp>
      <p:pic>
        <p:nvPicPr>
          <p:cNvPr id="115" name="object 115"/>
          <p:cNvPicPr/>
          <p:nvPr/>
        </p:nvPicPr>
        <p:blipFill>
          <a:blip r:embed="rId81" cstate="print"/>
          <a:stretch>
            <a:fillRect/>
          </a:stretch>
        </p:blipFill>
        <p:spPr>
          <a:xfrm>
            <a:off x="4287370" y="4063700"/>
            <a:ext cx="736899" cy="170778"/>
          </a:xfrm>
          <a:prstGeom prst="rect">
            <a:avLst/>
          </a:prstGeom>
        </p:spPr>
      </p:pic>
      <p:sp>
        <p:nvSpPr>
          <p:cNvPr id="116" name="object 116"/>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117" name="object 117"/>
          <p:cNvPicPr/>
          <p:nvPr/>
        </p:nvPicPr>
        <p:blipFill>
          <a:blip r:embed="rId82" cstate="print"/>
          <a:stretch>
            <a:fillRect/>
          </a:stretch>
        </p:blipFill>
        <p:spPr>
          <a:xfrm>
            <a:off x="10390990" y="5646420"/>
            <a:ext cx="68580" cy="10623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41580" y="1549101"/>
            <a:ext cx="1211580" cy="231289"/>
          </a:xfrm>
          <a:prstGeom prst="rect">
            <a:avLst/>
          </a:prstGeom>
        </p:spPr>
      </p:pic>
      <p:grpSp>
        <p:nvGrpSpPr>
          <p:cNvPr id="3" name="object 3"/>
          <p:cNvGrpSpPr/>
          <p:nvPr/>
        </p:nvGrpSpPr>
        <p:grpSpPr>
          <a:xfrm>
            <a:off x="3671495" y="1550446"/>
            <a:ext cx="855568" cy="230281"/>
            <a:chOff x="2281428" y="1757172"/>
            <a:chExt cx="969644" cy="260985"/>
          </a:xfrm>
        </p:grpSpPr>
        <p:sp>
          <p:nvSpPr>
            <p:cNvPr id="4" name="object 4"/>
            <p:cNvSpPr/>
            <p:nvPr/>
          </p:nvSpPr>
          <p:spPr>
            <a:xfrm>
              <a:off x="2281428" y="1775460"/>
              <a:ext cx="277495" cy="239395"/>
            </a:xfrm>
            <a:custGeom>
              <a:avLst/>
              <a:gdLst/>
              <a:ahLst/>
              <a:cxnLst/>
              <a:rect l="l" t="t" r="r" b="b"/>
              <a:pathLst>
                <a:path w="277494" h="239394">
                  <a:moveTo>
                    <a:pt x="44196" y="236219"/>
                  </a:moveTo>
                  <a:lnTo>
                    <a:pt x="3048" y="236219"/>
                  </a:lnTo>
                  <a:lnTo>
                    <a:pt x="0" y="233171"/>
                  </a:lnTo>
                  <a:lnTo>
                    <a:pt x="0" y="12192"/>
                  </a:lnTo>
                  <a:lnTo>
                    <a:pt x="1524" y="7620"/>
                  </a:lnTo>
                  <a:lnTo>
                    <a:pt x="4572" y="4572"/>
                  </a:lnTo>
                  <a:lnTo>
                    <a:pt x="9144" y="1524"/>
                  </a:lnTo>
                  <a:lnTo>
                    <a:pt x="13716" y="0"/>
                  </a:lnTo>
                  <a:lnTo>
                    <a:pt x="60960" y="0"/>
                  </a:lnTo>
                  <a:lnTo>
                    <a:pt x="64008" y="1524"/>
                  </a:lnTo>
                  <a:lnTo>
                    <a:pt x="68580" y="1524"/>
                  </a:lnTo>
                  <a:lnTo>
                    <a:pt x="71628" y="3048"/>
                  </a:lnTo>
                  <a:lnTo>
                    <a:pt x="74676" y="6096"/>
                  </a:lnTo>
                  <a:lnTo>
                    <a:pt x="77724" y="7620"/>
                  </a:lnTo>
                  <a:lnTo>
                    <a:pt x="80772" y="10668"/>
                  </a:lnTo>
                  <a:lnTo>
                    <a:pt x="82296" y="13716"/>
                  </a:lnTo>
                  <a:lnTo>
                    <a:pt x="83820" y="18288"/>
                  </a:lnTo>
                  <a:lnTo>
                    <a:pt x="86868" y="21336"/>
                  </a:lnTo>
                  <a:lnTo>
                    <a:pt x="88392" y="27432"/>
                  </a:lnTo>
                  <a:lnTo>
                    <a:pt x="92177" y="38100"/>
                  </a:lnTo>
                  <a:lnTo>
                    <a:pt x="45720" y="38100"/>
                  </a:lnTo>
                  <a:lnTo>
                    <a:pt x="45720" y="234695"/>
                  </a:lnTo>
                  <a:lnTo>
                    <a:pt x="44196" y="236219"/>
                  </a:lnTo>
                  <a:close/>
                </a:path>
                <a:path w="277494" h="239394">
                  <a:moveTo>
                    <a:pt x="266700" y="1524"/>
                  </a:moveTo>
                  <a:lnTo>
                    <a:pt x="214884" y="1524"/>
                  </a:lnTo>
                  <a:lnTo>
                    <a:pt x="217932" y="0"/>
                  </a:lnTo>
                  <a:lnTo>
                    <a:pt x="265176" y="0"/>
                  </a:lnTo>
                  <a:lnTo>
                    <a:pt x="266700" y="1524"/>
                  </a:lnTo>
                  <a:close/>
                </a:path>
                <a:path w="277494" h="239394">
                  <a:moveTo>
                    <a:pt x="185208" y="169164"/>
                  </a:moveTo>
                  <a:lnTo>
                    <a:pt x="140208" y="169164"/>
                  </a:lnTo>
                  <a:lnTo>
                    <a:pt x="193548" y="27432"/>
                  </a:lnTo>
                  <a:lnTo>
                    <a:pt x="198120" y="13716"/>
                  </a:lnTo>
                  <a:lnTo>
                    <a:pt x="201168" y="10668"/>
                  </a:lnTo>
                  <a:lnTo>
                    <a:pt x="202692" y="7620"/>
                  </a:lnTo>
                  <a:lnTo>
                    <a:pt x="205740" y="6096"/>
                  </a:lnTo>
                  <a:lnTo>
                    <a:pt x="207264" y="3048"/>
                  </a:lnTo>
                  <a:lnTo>
                    <a:pt x="210312" y="1524"/>
                  </a:lnTo>
                  <a:lnTo>
                    <a:pt x="269748" y="1524"/>
                  </a:lnTo>
                  <a:lnTo>
                    <a:pt x="275844" y="7620"/>
                  </a:lnTo>
                  <a:lnTo>
                    <a:pt x="275844" y="10668"/>
                  </a:lnTo>
                  <a:lnTo>
                    <a:pt x="277368" y="13716"/>
                  </a:lnTo>
                  <a:lnTo>
                    <a:pt x="277368" y="38100"/>
                  </a:lnTo>
                  <a:lnTo>
                    <a:pt x="231648" y="38100"/>
                  </a:lnTo>
                  <a:lnTo>
                    <a:pt x="185208" y="169164"/>
                  </a:lnTo>
                  <a:close/>
                </a:path>
                <a:path w="277494" h="239394">
                  <a:moveTo>
                    <a:pt x="158496" y="236219"/>
                  </a:moveTo>
                  <a:lnTo>
                    <a:pt x="117348" y="236219"/>
                  </a:lnTo>
                  <a:lnTo>
                    <a:pt x="112776" y="231648"/>
                  </a:lnTo>
                  <a:lnTo>
                    <a:pt x="45720" y="38100"/>
                  </a:lnTo>
                  <a:lnTo>
                    <a:pt x="92177" y="38100"/>
                  </a:lnTo>
                  <a:lnTo>
                    <a:pt x="138684" y="169164"/>
                  </a:lnTo>
                  <a:lnTo>
                    <a:pt x="185208" y="169164"/>
                  </a:lnTo>
                  <a:lnTo>
                    <a:pt x="163068" y="231648"/>
                  </a:lnTo>
                  <a:lnTo>
                    <a:pt x="158496" y="236219"/>
                  </a:lnTo>
                  <a:close/>
                </a:path>
                <a:path w="277494" h="239394">
                  <a:moveTo>
                    <a:pt x="274320" y="236219"/>
                  </a:moveTo>
                  <a:lnTo>
                    <a:pt x="233172" y="236219"/>
                  </a:lnTo>
                  <a:lnTo>
                    <a:pt x="233172" y="234695"/>
                  </a:lnTo>
                  <a:lnTo>
                    <a:pt x="231648" y="233171"/>
                  </a:lnTo>
                  <a:lnTo>
                    <a:pt x="231648" y="38100"/>
                  </a:lnTo>
                  <a:lnTo>
                    <a:pt x="277368" y="38100"/>
                  </a:lnTo>
                  <a:lnTo>
                    <a:pt x="277368" y="234695"/>
                  </a:lnTo>
                  <a:lnTo>
                    <a:pt x="275844" y="234695"/>
                  </a:lnTo>
                  <a:lnTo>
                    <a:pt x="274320" y="236219"/>
                  </a:lnTo>
                  <a:close/>
                </a:path>
                <a:path w="277494" h="239394">
                  <a:moveTo>
                    <a:pt x="39624" y="237744"/>
                  </a:moveTo>
                  <a:lnTo>
                    <a:pt x="6096" y="237744"/>
                  </a:lnTo>
                  <a:lnTo>
                    <a:pt x="4572" y="236219"/>
                  </a:lnTo>
                  <a:lnTo>
                    <a:pt x="41148" y="236219"/>
                  </a:lnTo>
                  <a:lnTo>
                    <a:pt x="39624" y="237744"/>
                  </a:lnTo>
                  <a:close/>
                </a:path>
                <a:path w="277494" h="239394">
                  <a:moveTo>
                    <a:pt x="155448" y="237744"/>
                  </a:moveTo>
                  <a:lnTo>
                    <a:pt x="121920" y="237744"/>
                  </a:lnTo>
                  <a:lnTo>
                    <a:pt x="120396" y="236219"/>
                  </a:lnTo>
                  <a:lnTo>
                    <a:pt x="156972" y="236219"/>
                  </a:lnTo>
                  <a:lnTo>
                    <a:pt x="155448" y="237744"/>
                  </a:lnTo>
                  <a:close/>
                </a:path>
                <a:path w="277494" h="239394">
                  <a:moveTo>
                    <a:pt x="271272" y="237744"/>
                  </a:moveTo>
                  <a:lnTo>
                    <a:pt x="237744" y="237744"/>
                  </a:lnTo>
                  <a:lnTo>
                    <a:pt x="236220" y="236219"/>
                  </a:lnTo>
                  <a:lnTo>
                    <a:pt x="272796" y="236219"/>
                  </a:lnTo>
                  <a:lnTo>
                    <a:pt x="271272" y="237744"/>
                  </a:lnTo>
                  <a:close/>
                </a:path>
                <a:path w="277494" h="239394">
                  <a:moveTo>
                    <a:pt x="32004" y="239268"/>
                  </a:moveTo>
                  <a:lnTo>
                    <a:pt x="15240" y="239268"/>
                  </a:lnTo>
                  <a:lnTo>
                    <a:pt x="12192" y="237744"/>
                  </a:lnTo>
                  <a:lnTo>
                    <a:pt x="33528" y="237744"/>
                  </a:lnTo>
                  <a:lnTo>
                    <a:pt x="32004" y="239268"/>
                  </a:lnTo>
                  <a:close/>
                </a:path>
                <a:path w="277494" h="239394">
                  <a:moveTo>
                    <a:pt x="147828" y="239268"/>
                  </a:moveTo>
                  <a:lnTo>
                    <a:pt x="129540" y="239268"/>
                  </a:lnTo>
                  <a:lnTo>
                    <a:pt x="126492" y="237744"/>
                  </a:lnTo>
                  <a:lnTo>
                    <a:pt x="150876" y="237744"/>
                  </a:lnTo>
                  <a:lnTo>
                    <a:pt x="147828" y="239268"/>
                  </a:lnTo>
                  <a:close/>
                </a:path>
                <a:path w="277494" h="239394">
                  <a:moveTo>
                    <a:pt x="263652" y="239268"/>
                  </a:moveTo>
                  <a:lnTo>
                    <a:pt x="246888" y="239268"/>
                  </a:lnTo>
                  <a:lnTo>
                    <a:pt x="243840" y="237744"/>
                  </a:lnTo>
                  <a:lnTo>
                    <a:pt x="266700" y="237744"/>
                  </a:lnTo>
                  <a:lnTo>
                    <a:pt x="263652" y="239268"/>
                  </a:lnTo>
                  <a:close/>
                </a:path>
              </a:pathLst>
            </a:custGeom>
            <a:solidFill>
              <a:srgbClr val="000000"/>
            </a:solidFill>
          </p:spPr>
          <p:txBody>
            <a:bodyPr wrap="square" lIns="0" tIns="0" rIns="0" bIns="0" rtlCol="0"/>
            <a:lstStyle/>
            <a:p>
              <a:endParaRPr sz="1588"/>
            </a:p>
          </p:txBody>
        </p:sp>
        <p:pic>
          <p:nvPicPr>
            <p:cNvPr id="5" name="object 5"/>
            <p:cNvPicPr/>
            <p:nvPr/>
          </p:nvPicPr>
          <p:blipFill>
            <a:blip r:embed="rId3" cstate="print"/>
            <a:stretch>
              <a:fillRect/>
            </a:stretch>
          </p:blipFill>
          <p:spPr>
            <a:xfrm>
              <a:off x="2600029" y="1831847"/>
              <a:ext cx="175080" cy="185928"/>
            </a:xfrm>
            <a:prstGeom prst="rect">
              <a:avLst/>
            </a:prstGeom>
          </p:spPr>
        </p:pic>
        <p:sp>
          <p:nvSpPr>
            <p:cNvPr id="6" name="object 6"/>
            <p:cNvSpPr/>
            <p:nvPr/>
          </p:nvSpPr>
          <p:spPr>
            <a:xfrm>
              <a:off x="2802635" y="1757172"/>
              <a:ext cx="165100" cy="260985"/>
            </a:xfrm>
            <a:custGeom>
              <a:avLst/>
              <a:gdLst/>
              <a:ahLst/>
              <a:cxnLst/>
              <a:rect l="l" t="t" r="r" b="b"/>
              <a:pathLst>
                <a:path w="165100" h="260985">
                  <a:moveTo>
                    <a:pt x="158496" y="1524"/>
                  </a:moveTo>
                  <a:lnTo>
                    <a:pt x="124968" y="1524"/>
                  </a:lnTo>
                  <a:lnTo>
                    <a:pt x="128016" y="0"/>
                  </a:lnTo>
                  <a:lnTo>
                    <a:pt x="155448" y="0"/>
                  </a:lnTo>
                  <a:lnTo>
                    <a:pt x="158496" y="1524"/>
                  </a:lnTo>
                  <a:close/>
                </a:path>
                <a:path w="165100" h="260985">
                  <a:moveTo>
                    <a:pt x="161544" y="3048"/>
                  </a:moveTo>
                  <a:lnTo>
                    <a:pt x="121920" y="3048"/>
                  </a:lnTo>
                  <a:lnTo>
                    <a:pt x="123444" y="1524"/>
                  </a:lnTo>
                  <a:lnTo>
                    <a:pt x="160020" y="1524"/>
                  </a:lnTo>
                  <a:lnTo>
                    <a:pt x="161544" y="3048"/>
                  </a:lnTo>
                  <a:close/>
                </a:path>
                <a:path w="165100" h="260985">
                  <a:moveTo>
                    <a:pt x="163068" y="4572"/>
                  </a:moveTo>
                  <a:lnTo>
                    <a:pt x="120396" y="4572"/>
                  </a:lnTo>
                  <a:lnTo>
                    <a:pt x="120396" y="3048"/>
                  </a:lnTo>
                  <a:lnTo>
                    <a:pt x="163068" y="3048"/>
                  </a:lnTo>
                  <a:lnTo>
                    <a:pt x="163068" y="4572"/>
                  </a:lnTo>
                  <a:close/>
                </a:path>
                <a:path w="165100" h="260985">
                  <a:moveTo>
                    <a:pt x="164592" y="96012"/>
                  </a:moveTo>
                  <a:lnTo>
                    <a:pt x="118872" y="96012"/>
                  </a:lnTo>
                  <a:lnTo>
                    <a:pt x="118872" y="4572"/>
                  </a:lnTo>
                  <a:lnTo>
                    <a:pt x="164592" y="4572"/>
                  </a:lnTo>
                  <a:lnTo>
                    <a:pt x="164592" y="96012"/>
                  </a:lnTo>
                  <a:close/>
                </a:path>
                <a:path w="165100" h="260985">
                  <a:moveTo>
                    <a:pt x="68580" y="260603"/>
                  </a:moveTo>
                  <a:lnTo>
                    <a:pt x="30241" y="249031"/>
                  </a:lnTo>
                  <a:lnTo>
                    <a:pt x="5595" y="212169"/>
                  </a:lnTo>
                  <a:lnTo>
                    <a:pt x="381" y="179832"/>
                  </a:lnTo>
                  <a:lnTo>
                    <a:pt x="261" y="178284"/>
                  </a:lnTo>
                  <a:lnTo>
                    <a:pt x="2571" y="138945"/>
                  </a:lnTo>
                  <a:lnTo>
                    <a:pt x="7035" y="121920"/>
                  </a:lnTo>
                  <a:lnTo>
                    <a:pt x="7143" y="121586"/>
                  </a:lnTo>
                  <a:lnTo>
                    <a:pt x="28575" y="88963"/>
                  </a:lnTo>
                  <a:lnTo>
                    <a:pt x="71628" y="74676"/>
                  </a:lnTo>
                  <a:lnTo>
                    <a:pt x="80772" y="74676"/>
                  </a:lnTo>
                  <a:lnTo>
                    <a:pt x="118872" y="96012"/>
                  </a:lnTo>
                  <a:lnTo>
                    <a:pt x="164592" y="96012"/>
                  </a:lnTo>
                  <a:lnTo>
                    <a:pt x="164592" y="114300"/>
                  </a:lnTo>
                  <a:lnTo>
                    <a:pt x="74676" y="114300"/>
                  </a:lnTo>
                  <a:lnTo>
                    <a:pt x="70104" y="115824"/>
                  </a:lnTo>
                  <a:lnTo>
                    <a:pt x="60960" y="121920"/>
                  </a:lnTo>
                  <a:lnTo>
                    <a:pt x="57912" y="124968"/>
                  </a:lnTo>
                  <a:lnTo>
                    <a:pt x="54864" y="131064"/>
                  </a:lnTo>
                  <a:lnTo>
                    <a:pt x="51816" y="135636"/>
                  </a:lnTo>
                  <a:lnTo>
                    <a:pt x="47244" y="153924"/>
                  </a:lnTo>
                  <a:lnTo>
                    <a:pt x="47244" y="179832"/>
                  </a:lnTo>
                  <a:lnTo>
                    <a:pt x="48768" y="185927"/>
                  </a:lnTo>
                  <a:lnTo>
                    <a:pt x="50292" y="193548"/>
                  </a:lnTo>
                  <a:lnTo>
                    <a:pt x="51816" y="198120"/>
                  </a:lnTo>
                  <a:lnTo>
                    <a:pt x="54864" y="204215"/>
                  </a:lnTo>
                  <a:lnTo>
                    <a:pt x="56388" y="208788"/>
                  </a:lnTo>
                  <a:lnTo>
                    <a:pt x="59436" y="213360"/>
                  </a:lnTo>
                  <a:lnTo>
                    <a:pt x="68580" y="219456"/>
                  </a:lnTo>
                  <a:lnTo>
                    <a:pt x="73152" y="220980"/>
                  </a:lnTo>
                  <a:lnTo>
                    <a:pt x="164592" y="220980"/>
                  </a:lnTo>
                  <a:lnTo>
                    <a:pt x="164592" y="231648"/>
                  </a:lnTo>
                  <a:lnTo>
                    <a:pt x="124968" y="231648"/>
                  </a:lnTo>
                  <a:lnTo>
                    <a:pt x="118991" y="237982"/>
                  </a:lnTo>
                  <a:lnTo>
                    <a:pt x="112585" y="243459"/>
                  </a:lnTo>
                  <a:lnTo>
                    <a:pt x="76557" y="260056"/>
                  </a:lnTo>
                  <a:lnTo>
                    <a:pt x="68580" y="260603"/>
                  </a:lnTo>
                  <a:close/>
                </a:path>
                <a:path w="165100" h="260985">
                  <a:moveTo>
                    <a:pt x="164592" y="220980"/>
                  </a:moveTo>
                  <a:lnTo>
                    <a:pt x="83820" y="220980"/>
                  </a:lnTo>
                  <a:lnTo>
                    <a:pt x="86868" y="219456"/>
                  </a:lnTo>
                  <a:lnTo>
                    <a:pt x="89916" y="219456"/>
                  </a:lnTo>
                  <a:lnTo>
                    <a:pt x="102108" y="213360"/>
                  </a:lnTo>
                  <a:lnTo>
                    <a:pt x="108204" y="207263"/>
                  </a:lnTo>
                  <a:lnTo>
                    <a:pt x="111252" y="202692"/>
                  </a:lnTo>
                  <a:lnTo>
                    <a:pt x="114300" y="199644"/>
                  </a:lnTo>
                  <a:lnTo>
                    <a:pt x="118872" y="193548"/>
                  </a:lnTo>
                  <a:lnTo>
                    <a:pt x="118872" y="140208"/>
                  </a:lnTo>
                  <a:lnTo>
                    <a:pt x="86868" y="114300"/>
                  </a:lnTo>
                  <a:lnTo>
                    <a:pt x="164592" y="114300"/>
                  </a:lnTo>
                  <a:lnTo>
                    <a:pt x="164592" y="220980"/>
                  </a:lnTo>
                  <a:close/>
                </a:path>
                <a:path w="165100" h="260985">
                  <a:moveTo>
                    <a:pt x="160020" y="256032"/>
                  </a:moveTo>
                  <a:lnTo>
                    <a:pt x="129540" y="256032"/>
                  </a:lnTo>
                  <a:lnTo>
                    <a:pt x="124968" y="251460"/>
                  </a:lnTo>
                  <a:lnTo>
                    <a:pt x="124968" y="231648"/>
                  </a:lnTo>
                  <a:lnTo>
                    <a:pt x="164592" y="231648"/>
                  </a:lnTo>
                  <a:lnTo>
                    <a:pt x="164592" y="252984"/>
                  </a:lnTo>
                  <a:lnTo>
                    <a:pt x="163068" y="252984"/>
                  </a:lnTo>
                  <a:lnTo>
                    <a:pt x="163068" y="254508"/>
                  </a:lnTo>
                  <a:lnTo>
                    <a:pt x="161544" y="254508"/>
                  </a:lnTo>
                  <a:lnTo>
                    <a:pt x="160020" y="256032"/>
                  </a:lnTo>
                  <a:close/>
                </a:path>
                <a:path w="165100" h="260985">
                  <a:moveTo>
                    <a:pt x="153924" y="257556"/>
                  </a:moveTo>
                  <a:lnTo>
                    <a:pt x="135636" y="257556"/>
                  </a:lnTo>
                  <a:lnTo>
                    <a:pt x="134112" y="256032"/>
                  </a:lnTo>
                  <a:lnTo>
                    <a:pt x="156972" y="256032"/>
                  </a:lnTo>
                  <a:lnTo>
                    <a:pt x="153924" y="257556"/>
                  </a:lnTo>
                  <a:close/>
                </a:path>
              </a:pathLst>
            </a:custGeom>
            <a:solidFill>
              <a:srgbClr val="000000"/>
            </a:solidFill>
          </p:spPr>
          <p:txBody>
            <a:bodyPr wrap="square" lIns="0" tIns="0" rIns="0" bIns="0" rtlCol="0"/>
            <a:lstStyle/>
            <a:p>
              <a:endParaRPr sz="1588"/>
            </a:p>
          </p:txBody>
        </p:sp>
        <p:pic>
          <p:nvPicPr>
            <p:cNvPr id="7" name="object 7"/>
            <p:cNvPicPr/>
            <p:nvPr/>
          </p:nvPicPr>
          <p:blipFill>
            <a:blip r:embed="rId4" cstate="print"/>
            <a:stretch>
              <a:fillRect/>
            </a:stretch>
          </p:blipFill>
          <p:spPr>
            <a:xfrm>
              <a:off x="3005328" y="1831848"/>
              <a:ext cx="161543" cy="185928"/>
            </a:xfrm>
            <a:prstGeom prst="rect">
              <a:avLst/>
            </a:prstGeom>
          </p:spPr>
        </p:pic>
        <p:sp>
          <p:nvSpPr>
            <p:cNvPr id="8" name="object 8"/>
            <p:cNvSpPr/>
            <p:nvPr/>
          </p:nvSpPr>
          <p:spPr>
            <a:xfrm>
              <a:off x="3204972" y="1757172"/>
              <a:ext cx="45720" cy="257810"/>
            </a:xfrm>
            <a:custGeom>
              <a:avLst/>
              <a:gdLst/>
              <a:ahLst/>
              <a:cxnLst/>
              <a:rect l="l" t="t" r="r" b="b"/>
              <a:pathLst>
                <a:path w="45719" h="257810">
                  <a:moveTo>
                    <a:pt x="39624" y="1524"/>
                  </a:moveTo>
                  <a:lnTo>
                    <a:pt x="6096" y="1524"/>
                  </a:lnTo>
                  <a:lnTo>
                    <a:pt x="9144" y="0"/>
                  </a:lnTo>
                  <a:lnTo>
                    <a:pt x="36576" y="0"/>
                  </a:lnTo>
                  <a:lnTo>
                    <a:pt x="39624" y="1524"/>
                  </a:lnTo>
                  <a:close/>
                </a:path>
                <a:path w="45719" h="257810">
                  <a:moveTo>
                    <a:pt x="42672" y="3048"/>
                  </a:moveTo>
                  <a:lnTo>
                    <a:pt x="3048" y="3048"/>
                  </a:lnTo>
                  <a:lnTo>
                    <a:pt x="4572" y="1524"/>
                  </a:lnTo>
                  <a:lnTo>
                    <a:pt x="41148" y="1524"/>
                  </a:lnTo>
                  <a:lnTo>
                    <a:pt x="42672" y="3048"/>
                  </a:lnTo>
                  <a:close/>
                </a:path>
                <a:path w="45719" h="257810">
                  <a:moveTo>
                    <a:pt x="44196" y="4572"/>
                  </a:moveTo>
                  <a:lnTo>
                    <a:pt x="1524" y="4572"/>
                  </a:lnTo>
                  <a:lnTo>
                    <a:pt x="1524" y="3048"/>
                  </a:lnTo>
                  <a:lnTo>
                    <a:pt x="44196" y="3048"/>
                  </a:lnTo>
                  <a:lnTo>
                    <a:pt x="44196" y="4572"/>
                  </a:lnTo>
                  <a:close/>
                </a:path>
                <a:path w="45719" h="257810">
                  <a:moveTo>
                    <a:pt x="44196" y="254508"/>
                  </a:moveTo>
                  <a:lnTo>
                    <a:pt x="1524" y="254508"/>
                  </a:lnTo>
                  <a:lnTo>
                    <a:pt x="1524" y="252984"/>
                  </a:lnTo>
                  <a:lnTo>
                    <a:pt x="0" y="251460"/>
                  </a:lnTo>
                  <a:lnTo>
                    <a:pt x="0" y="4572"/>
                  </a:lnTo>
                  <a:lnTo>
                    <a:pt x="45720" y="4572"/>
                  </a:lnTo>
                  <a:lnTo>
                    <a:pt x="45720" y="251460"/>
                  </a:lnTo>
                  <a:lnTo>
                    <a:pt x="44196" y="252984"/>
                  </a:lnTo>
                  <a:lnTo>
                    <a:pt x="44196" y="254508"/>
                  </a:lnTo>
                  <a:close/>
                </a:path>
                <a:path w="45719" h="257810">
                  <a:moveTo>
                    <a:pt x="41148" y="256032"/>
                  </a:moveTo>
                  <a:lnTo>
                    <a:pt x="4572" y="256032"/>
                  </a:lnTo>
                  <a:lnTo>
                    <a:pt x="3048" y="254508"/>
                  </a:lnTo>
                  <a:lnTo>
                    <a:pt x="42672" y="254508"/>
                  </a:lnTo>
                  <a:lnTo>
                    <a:pt x="41148" y="256032"/>
                  </a:lnTo>
                  <a:close/>
                </a:path>
                <a:path w="45719" h="257810">
                  <a:moveTo>
                    <a:pt x="30480" y="257556"/>
                  </a:moveTo>
                  <a:lnTo>
                    <a:pt x="13716" y="257556"/>
                  </a:lnTo>
                  <a:lnTo>
                    <a:pt x="12192" y="256032"/>
                  </a:lnTo>
                  <a:lnTo>
                    <a:pt x="33528" y="256032"/>
                  </a:lnTo>
                  <a:lnTo>
                    <a:pt x="30480" y="257556"/>
                  </a:lnTo>
                  <a:close/>
                </a:path>
              </a:pathLst>
            </a:custGeom>
            <a:solidFill>
              <a:srgbClr val="000000"/>
            </a:solidFill>
          </p:spPr>
          <p:txBody>
            <a:bodyPr wrap="square" lIns="0" tIns="0" rIns="0" bIns="0" rtlCol="0"/>
            <a:lstStyle/>
            <a:p>
              <a:endParaRPr sz="1588"/>
            </a:p>
          </p:txBody>
        </p:sp>
      </p:grpSp>
      <p:grpSp>
        <p:nvGrpSpPr>
          <p:cNvPr id="9" name="object 9"/>
          <p:cNvGrpSpPr/>
          <p:nvPr/>
        </p:nvGrpSpPr>
        <p:grpSpPr>
          <a:xfrm>
            <a:off x="2160046" y="2112534"/>
            <a:ext cx="8064313" cy="465604"/>
            <a:chOff x="568451" y="2394204"/>
            <a:chExt cx="9139555" cy="527685"/>
          </a:xfrm>
        </p:grpSpPr>
        <p:sp>
          <p:nvSpPr>
            <p:cNvPr id="10" name="object 10"/>
            <p:cNvSpPr/>
            <p:nvPr/>
          </p:nvSpPr>
          <p:spPr>
            <a:xfrm>
              <a:off x="746760" y="2548127"/>
              <a:ext cx="8516620" cy="22860"/>
            </a:xfrm>
            <a:custGeom>
              <a:avLst/>
              <a:gdLst/>
              <a:ahLst/>
              <a:cxnLst/>
              <a:rect l="l" t="t" r="r" b="b"/>
              <a:pathLst>
                <a:path w="8516620" h="22860">
                  <a:moveTo>
                    <a:pt x="8516111" y="22860"/>
                  </a:moveTo>
                  <a:lnTo>
                    <a:pt x="0" y="22860"/>
                  </a:lnTo>
                  <a:lnTo>
                    <a:pt x="0" y="0"/>
                  </a:lnTo>
                  <a:lnTo>
                    <a:pt x="8516111" y="0"/>
                  </a:lnTo>
                  <a:lnTo>
                    <a:pt x="8516111" y="22860"/>
                  </a:lnTo>
                  <a:close/>
                </a:path>
              </a:pathLst>
            </a:custGeom>
            <a:solidFill>
              <a:srgbClr val="000000"/>
            </a:solidFill>
          </p:spPr>
          <p:txBody>
            <a:bodyPr wrap="square" lIns="0" tIns="0" rIns="0" bIns="0" rtlCol="0"/>
            <a:lstStyle/>
            <a:p>
              <a:endParaRPr sz="1588"/>
            </a:p>
          </p:txBody>
        </p:sp>
        <p:sp>
          <p:nvSpPr>
            <p:cNvPr id="11" name="object 11"/>
            <p:cNvSpPr/>
            <p:nvPr/>
          </p:nvSpPr>
          <p:spPr>
            <a:xfrm>
              <a:off x="568451" y="2394204"/>
              <a:ext cx="9139555" cy="403860"/>
            </a:xfrm>
            <a:custGeom>
              <a:avLst/>
              <a:gdLst/>
              <a:ahLst/>
              <a:cxnLst/>
              <a:rect l="l" t="t" r="r" b="b"/>
              <a:pathLst>
                <a:path w="9139555" h="403860">
                  <a:moveTo>
                    <a:pt x="8927592" y="403860"/>
                  </a:moveTo>
                  <a:lnTo>
                    <a:pt x="8927592" y="280415"/>
                  </a:lnTo>
                  <a:lnTo>
                    <a:pt x="0" y="280415"/>
                  </a:lnTo>
                  <a:lnTo>
                    <a:pt x="0" y="121920"/>
                  </a:lnTo>
                  <a:lnTo>
                    <a:pt x="8927592" y="121920"/>
                  </a:lnTo>
                  <a:lnTo>
                    <a:pt x="8927592" y="0"/>
                  </a:lnTo>
                  <a:lnTo>
                    <a:pt x="9139428" y="201168"/>
                  </a:lnTo>
                  <a:lnTo>
                    <a:pt x="8927592" y="403860"/>
                  </a:lnTo>
                  <a:close/>
                </a:path>
              </a:pathLst>
            </a:custGeom>
            <a:solidFill>
              <a:srgbClr val="DAE2F2"/>
            </a:solidFill>
          </p:spPr>
          <p:txBody>
            <a:bodyPr wrap="square" lIns="0" tIns="0" rIns="0" bIns="0" rtlCol="0"/>
            <a:lstStyle/>
            <a:p>
              <a:endParaRPr sz="1588"/>
            </a:p>
          </p:txBody>
        </p:sp>
        <p:pic>
          <p:nvPicPr>
            <p:cNvPr id="12" name="object 12"/>
            <p:cNvPicPr/>
            <p:nvPr/>
          </p:nvPicPr>
          <p:blipFill>
            <a:blip r:embed="rId5" cstate="print"/>
            <a:stretch>
              <a:fillRect/>
            </a:stretch>
          </p:blipFill>
          <p:spPr>
            <a:xfrm>
              <a:off x="2593847" y="2799588"/>
              <a:ext cx="266700" cy="121920"/>
            </a:xfrm>
            <a:prstGeom prst="rect">
              <a:avLst/>
            </a:prstGeom>
          </p:spPr>
        </p:pic>
        <p:pic>
          <p:nvPicPr>
            <p:cNvPr id="13" name="object 13"/>
            <p:cNvPicPr/>
            <p:nvPr/>
          </p:nvPicPr>
          <p:blipFill>
            <a:blip r:embed="rId6" cstate="print"/>
            <a:stretch>
              <a:fillRect/>
            </a:stretch>
          </p:blipFill>
          <p:spPr>
            <a:xfrm>
              <a:off x="2884931" y="2801112"/>
              <a:ext cx="170687" cy="118872"/>
            </a:xfrm>
            <a:prstGeom prst="rect">
              <a:avLst/>
            </a:prstGeom>
          </p:spPr>
        </p:pic>
      </p:grpSp>
      <p:grpSp>
        <p:nvGrpSpPr>
          <p:cNvPr id="14" name="object 14"/>
          <p:cNvGrpSpPr/>
          <p:nvPr/>
        </p:nvGrpSpPr>
        <p:grpSpPr>
          <a:xfrm>
            <a:off x="3605604" y="2682688"/>
            <a:ext cx="227479" cy="145676"/>
            <a:chOff x="2206751" y="3040380"/>
            <a:chExt cx="257810" cy="165100"/>
          </a:xfrm>
        </p:grpSpPr>
        <p:pic>
          <p:nvPicPr>
            <p:cNvPr id="15" name="object 15"/>
            <p:cNvPicPr/>
            <p:nvPr/>
          </p:nvPicPr>
          <p:blipFill>
            <a:blip r:embed="rId7" cstate="print"/>
            <a:stretch>
              <a:fillRect/>
            </a:stretch>
          </p:blipFill>
          <p:spPr>
            <a:xfrm>
              <a:off x="2206751" y="3040380"/>
              <a:ext cx="99060" cy="164592"/>
            </a:xfrm>
            <a:prstGeom prst="rect">
              <a:avLst/>
            </a:prstGeom>
          </p:spPr>
        </p:pic>
        <p:pic>
          <p:nvPicPr>
            <p:cNvPr id="16" name="object 16"/>
            <p:cNvPicPr/>
            <p:nvPr/>
          </p:nvPicPr>
          <p:blipFill>
            <a:blip r:embed="rId8" cstate="print"/>
            <a:stretch>
              <a:fillRect/>
            </a:stretch>
          </p:blipFill>
          <p:spPr>
            <a:xfrm>
              <a:off x="2342387" y="3043428"/>
              <a:ext cx="121920" cy="158496"/>
            </a:xfrm>
            <a:prstGeom prst="rect">
              <a:avLst/>
            </a:prstGeom>
          </p:spPr>
        </p:pic>
      </p:grpSp>
      <p:pic>
        <p:nvPicPr>
          <p:cNvPr id="17" name="object 17"/>
          <p:cNvPicPr/>
          <p:nvPr/>
        </p:nvPicPr>
        <p:blipFill>
          <a:blip r:embed="rId9" cstate="print"/>
          <a:stretch>
            <a:fillRect/>
          </a:stretch>
        </p:blipFill>
        <p:spPr>
          <a:xfrm>
            <a:off x="3910853" y="2673275"/>
            <a:ext cx="774550" cy="154641"/>
          </a:xfrm>
          <a:prstGeom prst="rect">
            <a:avLst/>
          </a:prstGeom>
        </p:spPr>
      </p:pic>
      <p:grpSp>
        <p:nvGrpSpPr>
          <p:cNvPr id="18" name="object 18"/>
          <p:cNvGrpSpPr/>
          <p:nvPr/>
        </p:nvGrpSpPr>
        <p:grpSpPr>
          <a:xfrm>
            <a:off x="3348765" y="2107153"/>
            <a:ext cx="6875929" cy="470647"/>
            <a:chOff x="1915667" y="2388107"/>
            <a:chExt cx="7792720" cy="533400"/>
          </a:xfrm>
        </p:grpSpPr>
        <p:sp>
          <p:nvSpPr>
            <p:cNvPr id="19" name="object 19"/>
            <p:cNvSpPr/>
            <p:nvPr/>
          </p:nvSpPr>
          <p:spPr>
            <a:xfrm>
              <a:off x="1915667" y="2388107"/>
              <a:ext cx="7792720" cy="403860"/>
            </a:xfrm>
            <a:custGeom>
              <a:avLst/>
              <a:gdLst/>
              <a:ahLst/>
              <a:cxnLst/>
              <a:rect l="l" t="t" r="r" b="b"/>
              <a:pathLst>
                <a:path w="7792720" h="403860">
                  <a:moveTo>
                    <a:pt x="7578851" y="403859"/>
                  </a:moveTo>
                  <a:lnTo>
                    <a:pt x="7578851" y="280416"/>
                  </a:lnTo>
                  <a:lnTo>
                    <a:pt x="0" y="280416"/>
                  </a:lnTo>
                  <a:lnTo>
                    <a:pt x="0" y="121919"/>
                  </a:lnTo>
                  <a:lnTo>
                    <a:pt x="7578851" y="121919"/>
                  </a:lnTo>
                  <a:lnTo>
                    <a:pt x="7578851" y="0"/>
                  </a:lnTo>
                  <a:lnTo>
                    <a:pt x="7792212" y="201167"/>
                  </a:lnTo>
                  <a:lnTo>
                    <a:pt x="7578851" y="403859"/>
                  </a:lnTo>
                  <a:close/>
                </a:path>
              </a:pathLst>
            </a:custGeom>
            <a:solidFill>
              <a:srgbClr val="B3C6E6"/>
            </a:solidFill>
          </p:spPr>
          <p:txBody>
            <a:bodyPr wrap="square" lIns="0" tIns="0" rIns="0" bIns="0" rtlCol="0"/>
            <a:lstStyle/>
            <a:p>
              <a:endParaRPr sz="1588"/>
            </a:p>
          </p:txBody>
        </p:sp>
        <p:sp>
          <p:nvSpPr>
            <p:cNvPr id="20" name="object 20"/>
            <p:cNvSpPr/>
            <p:nvPr/>
          </p:nvSpPr>
          <p:spPr>
            <a:xfrm>
              <a:off x="5029200" y="2391155"/>
              <a:ext cx="4678680" cy="403860"/>
            </a:xfrm>
            <a:custGeom>
              <a:avLst/>
              <a:gdLst/>
              <a:ahLst/>
              <a:cxnLst/>
              <a:rect l="l" t="t" r="r" b="b"/>
              <a:pathLst>
                <a:path w="4678680" h="403860">
                  <a:moveTo>
                    <a:pt x="4465319" y="403860"/>
                  </a:moveTo>
                  <a:lnTo>
                    <a:pt x="4465319" y="280416"/>
                  </a:lnTo>
                  <a:lnTo>
                    <a:pt x="0" y="280416"/>
                  </a:lnTo>
                  <a:lnTo>
                    <a:pt x="0" y="121920"/>
                  </a:lnTo>
                  <a:lnTo>
                    <a:pt x="4465319" y="121920"/>
                  </a:lnTo>
                  <a:lnTo>
                    <a:pt x="4465319" y="0"/>
                  </a:lnTo>
                  <a:lnTo>
                    <a:pt x="4678680" y="201168"/>
                  </a:lnTo>
                  <a:lnTo>
                    <a:pt x="4465319" y="403860"/>
                  </a:lnTo>
                  <a:close/>
                </a:path>
              </a:pathLst>
            </a:custGeom>
            <a:solidFill>
              <a:srgbClr val="8EAADB"/>
            </a:solidFill>
          </p:spPr>
          <p:txBody>
            <a:bodyPr wrap="square" lIns="0" tIns="0" rIns="0" bIns="0" rtlCol="0"/>
            <a:lstStyle/>
            <a:p>
              <a:endParaRPr sz="1588"/>
            </a:p>
          </p:txBody>
        </p:sp>
        <p:pic>
          <p:nvPicPr>
            <p:cNvPr id="21" name="object 21"/>
            <p:cNvPicPr/>
            <p:nvPr/>
          </p:nvPicPr>
          <p:blipFill>
            <a:blip r:embed="rId10" cstate="print"/>
            <a:stretch>
              <a:fillRect/>
            </a:stretch>
          </p:blipFill>
          <p:spPr>
            <a:xfrm>
              <a:off x="5524500" y="2799587"/>
              <a:ext cx="461771" cy="121920"/>
            </a:xfrm>
            <a:prstGeom prst="rect">
              <a:avLst/>
            </a:prstGeom>
          </p:spPr>
        </p:pic>
      </p:grpSp>
      <p:grpSp>
        <p:nvGrpSpPr>
          <p:cNvPr id="22" name="object 22"/>
          <p:cNvGrpSpPr/>
          <p:nvPr/>
        </p:nvGrpSpPr>
        <p:grpSpPr>
          <a:xfrm>
            <a:off x="6186095" y="2685377"/>
            <a:ext cx="233082" cy="140074"/>
            <a:chOff x="5131308" y="3043427"/>
            <a:chExt cx="264160" cy="158750"/>
          </a:xfrm>
        </p:grpSpPr>
        <p:pic>
          <p:nvPicPr>
            <p:cNvPr id="23" name="object 23"/>
            <p:cNvPicPr/>
            <p:nvPr/>
          </p:nvPicPr>
          <p:blipFill>
            <a:blip r:embed="rId11" cstate="print"/>
            <a:stretch>
              <a:fillRect/>
            </a:stretch>
          </p:blipFill>
          <p:spPr>
            <a:xfrm>
              <a:off x="5131308" y="3043427"/>
              <a:ext cx="112776" cy="158496"/>
            </a:xfrm>
            <a:prstGeom prst="rect">
              <a:avLst/>
            </a:prstGeom>
          </p:spPr>
        </p:pic>
        <p:pic>
          <p:nvPicPr>
            <p:cNvPr id="24" name="object 24"/>
            <p:cNvPicPr/>
            <p:nvPr/>
          </p:nvPicPr>
          <p:blipFill>
            <a:blip r:embed="rId12" cstate="print"/>
            <a:stretch>
              <a:fillRect/>
            </a:stretch>
          </p:blipFill>
          <p:spPr>
            <a:xfrm>
              <a:off x="5273039" y="3043428"/>
              <a:ext cx="121920" cy="158496"/>
            </a:xfrm>
            <a:prstGeom prst="rect">
              <a:avLst/>
            </a:prstGeom>
          </p:spPr>
        </p:pic>
      </p:grpSp>
      <p:pic>
        <p:nvPicPr>
          <p:cNvPr id="25" name="object 25"/>
          <p:cNvPicPr/>
          <p:nvPr/>
        </p:nvPicPr>
        <p:blipFill>
          <a:blip r:embed="rId13" cstate="print"/>
          <a:stretch>
            <a:fillRect/>
          </a:stretch>
        </p:blipFill>
        <p:spPr>
          <a:xfrm>
            <a:off x="6496722" y="2673275"/>
            <a:ext cx="774551" cy="154641"/>
          </a:xfrm>
          <a:prstGeom prst="rect">
            <a:avLst/>
          </a:prstGeom>
        </p:spPr>
      </p:pic>
      <p:pic>
        <p:nvPicPr>
          <p:cNvPr id="26" name="object 26"/>
          <p:cNvPicPr/>
          <p:nvPr/>
        </p:nvPicPr>
        <p:blipFill>
          <a:blip r:embed="rId14" cstate="print"/>
          <a:stretch>
            <a:fillRect/>
          </a:stretch>
        </p:blipFill>
        <p:spPr>
          <a:xfrm>
            <a:off x="1904552" y="3476065"/>
            <a:ext cx="1199477" cy="1594820"/>
          </a:xfrm>
          <a:prstGeom prst="rect">
            <a:avLst/>
          </a:prstGeom>
        </p:spPr>
      </p:pic>
      <p:grpSp>
        <p:nvGrpSpPr>
          <p:cNvPr id="27" name="object 27"/>
          <p:cNvGrpSpPr/>
          <p:nvPr/>
        </p:nvGrpSpPr>
        <p:grpSpPr>
          <a:xfrm>
            <a:off x="3194124" y="3465307"/>
            <a:ext cx="1693209" cy="1576107"/>
            <a:chOff x="1740407" y="3927347"/>
            <a:chExt cx="1918970" cy="1786255"/>
          </a:xfrm>
        </p:grpSpPr>
        <p:pic>
          <p:nvPicPr>
            <p:cNvPr id="28" name="object 28"/>
            <p:cNvPicPr/>
            <p:nvPr/>
          </p:nvPicPr>
          <p:blipFill>
            <a:blip r:embed="rId15" cstate="print"/>
            <a:stretch>
              <a:fillRect/>
            </a:stretch>
          </p:blipFill>
          <p:spPr>
            <a:xfrm>
              <a:off x="2093975" y="3927347"/>
              <a:ext cx="1213104" cy="1626107"/>
            </a:xfrm>
            <a:prstGeom prst="rect">
              <a:avLst/>
            </a:prstGeom>
          </p:spPr>
        </p:pic>
        <p:pic>
          <p:nvPicPr>
            <p:cNvPr id="29" name="object 29"/>
            <p:cNvPicPr/>
            <p:nvPr/>
          </p:nvPicPr>
          <p:blipFill>
            <a:blip r:embed="rId16" cstate="print"/>
            <a:stretch>
              <a:fillRect/>
            </a:stretch>
          </p:blipFill>
          <p:spPr>
            <a:xfrm>
              <a:off x="1740407" y="5550407"/>
              <a:ext cx="1918716" cy="163068"/>
            </a:xfrm>
            <a:prstGeom prst="rect">
              <a:avLst/>
            </a:prstGeom>
          </p:spPr>
        </p:pic>
      </p:grpSp>
      <p:grpSp>
        <p:nvGrpSpPr>
          <p:cNvPr id="30" name="object 30"/>
          <p:cNvGrpSpPr/>
          <p:nvPr/>
        </p:nvGrpSpPr>
        <p:grpSpPr>
          <a:xfrm>
            <a:off x="3208917" y="5182496"/>
            <a:ext cx="317687" cy="107576"/>
            <a:chOff x="1757172" y="5873495"/>
            <a:chExt cx="360045" cy="121920"/>
          </a:xfrm>
        </p:grpSpPr>
        <p:pic>
          <p:nvPicPr>
            <p:cNvPr id="31" name="object 31"/>
            <p:cNvPicPr/>
            <p:nvPr/>
          </p:nvPicPr>
          <p:blipFill>
            <a:blip r:embed="rId17" cstate="print"/>
            <a:stretch>
              <a:fillRect/>
            </a:stretch>
          </p:blipFill>
          <p:spPr>
            <a:xfrm>
              <a:off x="1757172" y="5873495"/>
              <a:ext cx="265176" cy="121920"/>
            </a:xfrm>
            <a:prstGeom prst="rect">
              <a:avLst/>
            </a:prstGeom>
          </p:spPr>
        </p:pic>
        <p:pic>
          <p:nvPicPr>
            <p:cNvPr id="32" name="object 32"/>
            <p:cNvPicPr/>
            <p:nvPr/>
          </p:nvPicPr>
          <p:blipFill>
            <a:blip r:embed="rId18" cstate="print"/>
            <a:stretch>
              <a:fillRect/>
            </a:stretch>
          </p:blipFill>
          <p:spPr>
            <a:xfrm>
              <a:off x="2042159" y="5873495"/>
              <a:ext cx="74676" cy="121920"/>
            </a:xfrm>
            <a:prstGeom prst="rect">
              <a:avLst/>
            </a:prstGeom>
          </p:spPr>
        </p:pic>
      </p:grpSp>
      <p:grpSp>
        <p:nvGrpSpPr>
          <p:cNvPr id="33" name="object 33"/>
          <p:cNvGrpSpPr/>
          <p:nvPr/>
        </p:nvGrpSpPr>
        <p:grpSpPr>
          <a:xfrm>
            <a:off x="2465294" y="5396304"/>
            <a:ext cx="233082" cy="140074"/>
            <a:chOff x="914400" y="6115811"/>
            <a:chExt cx="264160" cy="158750"/>
          </a:xfrm>
        </p:grpSpPr>
        <p:pic>
          <p:nvPicPr>
            <p:cNvPr id="34" name="object 34"/>
            <p:cNvPicPr/>
            <p:nvPr/>
          </p:nvPicPr>
          <p:blipFill>
            <a:blip r:embed="rId19" cstate="print"/>
            <a:stretch>
              <a:fillRect/>
            </a:stretch>
          </p:blipFill>
          <p:spPr>
            <a:xfrm>
              <a:off x="914400" y="6115811"/>
              <a:ext cx="114300" cy="158496"/>
            </a:xfrm>
            <a:prstGeom prst="rect">
              <a:avLst/>
            </a:prstGeom>
          </p:spPr>
        </p:pic>
        <p:pic>
          <p:nvPicPr>
            <p:cNvPr id="35" name="object 35"/>
            <p:cNvPicPr/>
            <p:nvPr/>
          </p:nvPicPr>
          <p:blipFill>
            <a:blip r:embed="rId20" cstate="print"/>
            <a:stretch>
              <a:fillRect/>
            </a:stretch>
          </p:blipFill>
          <p:spPr>
            <a:xfrm>
              <a:off x="1056132" y="6115811"/>
              <a:ext cx="121920" cy="158496"/>
            </a:xfrm>
            <a:prstGeom prst="rect">
              <a:avLst/>
            </a:prstGeom>
          </p:spPr>
        </p:pic>
      </p:grpSp>
      <p:grpSp>
        <p:nvGrpSpPr>
          <p:cNvPr id="36" name="object 36"/>
          <p:cNvGrpSpPr/>
          <p:nvPr/>
        </p:nvGrpSpPr>
        <p:grpSpPr>
          <a:xfrm>
            <a:off x="2777265" y="5385547"/>
            <a:ext cx="468406" cy="153521"/>
            <a:chOff x="1267967" y="6103620"/>
            <a:chExt cx="530860" cy="173990"/>
          </a:xfrm>
        </p:grpSpPr>
        <p:pic>
          <p:nvPicPr>
            <p:cNvPr id="37" name="object 37"/>
            <p:cNvPicPr/>
            <p:nvPr/>
          </p:nvPicPr>
          <p:blipFill>
            <a:blip r:embed="rId21" cstate="print"/>
            <a:stretch>
              <a:fillRect/>
            </a:stretch>
          </p:blipFill>
          <p:spPr>
            <a:xfrm>
              <a:off x="1267967" y="6115811"/>
              <a:ext cx="188976" cy="161544"/>
            </a:xfrm>
            <a:prstGeom prst="rect">
              <a:avLst/>
            </a:prstGeom>
          </p:spPr>
        </p:pic>
        <p:pic>
          <p:nvPicPr>
            <p:cNvPr id="38" name="object 38"/>
            <p:cNvPicPr/>
            <p:nvPr/>
          </p:nvPicPr>
          <p:blipFill>
            <a:blip r:embed="rId22" cstate="print"/>
            <a:stretch>
              <a:fillRect/>
            </a:stretch>
          </p:blipFill>
          <p:spPr>
            <a:xfrm>
              <a:off x="1485899" y="6153912"/>
              <a:ext cx="86868" cy="123444"/>
            </a:xfrm>
            <a:prstGeom prst="rect">
              <a:avLst/>
            </a:prstGeom>
          </p:spPr>
        </p:pic>
        <p:sp>
          <p:nvSpPr>
            <p:cNvPr id="39" name="object 39"/>
            <p:cNvSpPr/>
            <p:nvPr/>
          </p:nvSpPr>
          <p:spPr>
            <a:xfrm>
              <a:off x="1597152" y="6111240"/>
              <a:ext cx="24765" cy="163195"/>
            </a:xfrm>
            <a:custGeom>
              <a:avLst/>
              <a:gdLst/>
              <a:ahLst/>
              <a:cxnLst/>
              <a:rect l="l" t="t" r="r" b="b"/>
              <a:pathLst>
                <a:path w="24765" h="163195">
                  <a:moveTo>
                    <a:pt x="15240" y="47244"/>
                  </a:moveTo>
                  <a:lnTo>
                    <a:pt x="9144" y="47244"/>
                  </a:lnTo>
                  <a:lnTo>
                    <a:pt x="10668" y="45720"/>
                  </a:lnTo>
                  <a:lnTo>
                    <a:pt x="13716" y="45720"/>
                  </a:lnTo>
                  <a:lnTo>
                    <a:pt x="15240" y="47244"/>
                  </a:lnTo>
                  <a:close/>
                </a:path>
                <a:path w="24765" h="163195">
                  <a:moveTo>
                    <a:pt x="21336" y="163068"/>
                  </a:moveTo>
                  <a:lnTo>
                    <a:pt x="3048" y="163068"/>
                  </a:lnTo>
                  <a:lnTo>
                    <a:pt x="3048" y="47244"/>
                  </a:lnTo>
                  <a:lnTo>
                    <a:pt x="21336" y="47244"/>
                  </a:lnTo>
                  <a:lnTo>
                    <a:pt x="21336" y="48768"/>
                  </a:lnTo>
                  <a:lnTo>
                    <a:pt x="22860" y="48768"/>
                  </a:lnTo>
                  <a:lnTo>
                    <a:pt x="22860" y="161544"/>
                  </a:lnTo>
                  <a:lnTo>
                    <a:pt x="21336" y="161544"/>
                  </a:lnTo>
                  <a:lnTo>
                    <a:pt x="21336" y="163068"/>
                  </a:lnTo>
                  <a:close/>
                </a:path>
                <a:path w="24765" h="163195">
                  <a:moveTo>
                    <a:pt x="19812" y="24384"/>
                  </a:moveTo>
                  <a:lnTo>
                    <a:pt x="3048" y="24384"/>
                  </a:lnTo>
                  <a:lnTo>
                    <a:pt x="0" y="21336"/>
                  </a:lnTo>
                  <a:lnTo>
                    <a:pt x="0" y="4572"/>
                  </a:lnTo>
                  <a:lnTo>
                    <a:pt x="1524" y="3048"/>
                  </a:lnTo>
                  <a:lnTo>
                    <a:pt x="7620" y="0"/>
                  </a:lnTo>
                  <a:lnTo>
                    <a:pt x="16764" y="0"/>
                  </a:lnTo>
                  <a:lnTo>
                    <a:pt x="19812" y="1524"/>
                  </a:lnTo>
                  <a:lnTo>
                    <a:pt x="22860" y="4572"/>
                  </a:lnTo>
                  <a:lnTo>
                    <a:pt x="24384" y="7620"/>
                  </a:lnTo>
                  <a:lnTo>
                    <a:pt x="24384" y="18288"/>
                  </a:lnTo>
                  <a:lnTo>
                    <a:pt x="22860" y="21336"/>
                  </a:lnTo>
                  <a:lnTo>
                    <a:pt x="19812" y="24384"/>
                  </a:lnTo>
                  <a:close/>
                </a:path>
              </a:pathLst>
            </a:custGeom>
            <a:solidFill>
              <a:srgbClr val="000000"/>
            </a:solidFill>
          </p:spPr>
          <p:txBody>
            <a:bodyPr wrap="square" lIns="0" tIns="0" rIns="0" bIns="0" rtlCol="0"/>
            <a:lstStyle/>
            <a:p>
              <a:endParaRPr sz="1588"/>
            </a:p>
          </p:txBody>
        </p:sp>
        <p:pic>
          <p:nvPicPr>
            <p:cNvPr id="40" name="object 40"/>
            <p:cNvPicPr/>
            <p:nvPr/>
          </p:nvPicPr>
          <p:blipFill>
            <a:blip r:embed="rId23" cstate="print"/>
            <a:stretch>
              <a:fillRect/>
            </a:stretch>
          </p:blipFill>
          <p:spPr>
            <a:xfrm>
              <a:off x="1648967" y="6153912"/>
              <a:ext cx="91440" cy="123444"/>
            </a:xfrm>
            <a:prstGeom prst="rect">
              <a:avLst/>
            </a:prstGeom>
          </p:spPr>
        </p:pic>
        <p:sp>
          <p:nvSpPr>
            <p:cNvPr id="41" name="object 41"/>
            <p:cNvSpPr/>
            <p:nvPr/>
          </p:nvSpPr>
          <p:spPr>
            <a:xfrm>
              <a:off x="1778508" y="6103620"/>
              <a:ext cx="20320" cy="170815"/>
            </a:xfrm>
            <a:custGeom>
              <a:avLst/>
              <a:gdLst/>
              <a:ahLst/>
              <a:cxnLst/>
              <a:rect l="l" t="t" r="r" b="b"/>
              <a:pathLst>
                <a:path w="20319" h="170814">
                  <a:moveTo>
                    <a:pt x="12192" y="1524"/>
                  </a:moveTo>
                  <a:lnTo>
                    <a:pt x="6096" y="1524"/>
                  </a:lnTo>
                  <a:lnTo>
                    <a:pt x="7620" y="0"/>
                  </a:lnTo>
                  <a:lnTo>
                    <a:pt x="10668" y="0"/>
                  </a:lnTo>
                  <a:lnTo>
                    <a:pt x="12192" y="1524"/>
                  </a:lnTo>
                  <a:close/>
                </a:path>
                <a:path w="20319" h="170814">
                  <a:moveTo>
                    <a:pt x="18288" y="170688"/>
                  </a:moveTo>
                  <a:lnTo>
                    <a:pt x="0" y="170688"/>
                  </a:lnTo>
                  <a:lnTo>
                    <a:pt x="0" y="1524"/>
                  </a:lnTo>
                  <a:lnTo>
                    <a:pt x="18288" y="1524"/>
                  </a:lnTo>
                  <a:lnTo>
                    <a:pt x="18288" y="3048"/>
                  </a:lnTo>
                  <a:lnTo>
                    <a:pt x="19812" y="4572"/>
                  </a:lnTo>
                  <a:lnTo>
                    <a:pt x="19812" y="167640"/>
                  </a:lnTo>
                  <a:lnTo>
                    <a:pt x="18288" y="169164"/>
                  </a:lnTo>
                  <a:lnTo>
                    <a:pt x="18288" y="170688"/>
                  </a:lnTo>
                  <a:close/>
                </a:path>
              </a:pathLst>
            </a:custGeom>
            <a:solidFill>
              <a:srgbClr val="000000"/>
            </a:solidFill>
          </p:spPr>
          <p:txBody>
            <a:bodyPr wrap="square" lIns="0" tIns="0" rIns="0" bIns="0" rtlCol="0"/>
            <a:lstStyle/>
            <a:p>
              <a:endParaRPr sz="1588"/>
            </a:p>
          </p:txBody>
        </p:sp>
      </p:grpSp>
      <p:pic>
        <p:nvPicPr>
          <p:cNvPr id="42" name="object 42"/>
          <p:cNvPicPr/>
          <p:nvPr/>
        </p:nvPicPr>
        <p:blipFill>
          <a:blip r:embed="rId24" cstate="print"/>
          <a:stretch>
            <a:fillRect/>
          </a:stretch>
        </p:blipFill>
        <p:spPr>
          <a:xfrm>
            <a:off x="3329940" y="5392270"/>
            <a:ext cx="930536" cy="184225"/>
          </a:xfrm>
          <a:prstGeom prst="rect">
            <a:avLst/>
          </a:prstGeom>
        </p:spPr>
      </p:pic>
      <p:pic>
        <p:nvPicPr>
          <p:cNvPr id="43" name="object 43"/>
          <p:cNvPicPr/>
          <p:nvPr/>
        </p:nvPicPr>
        <p:blipFill>
          <a:blip r:embed="rId25" cstate="print"/>
          <a:stretch>
            <a:fillRect/>
          </a:stretch>
        </p:blipFill>
        <p:spPr>
          <a:xfrm>
            <a:off x="4977205" y="3562126"/>
            <a:ext cx="2775472" cy="1389080"/>
          </a:xfrm>
          <a:prstGeom prst="rect">
            <a:avLst/>
          </a:prstGeom>
        </p:spPr>
      </p:pic>
      <p:grpSp>
        <p:nvGrpSpPr>
          <p:cNvPr id="44" name="object 44"/>
          <p:cNvGrpSpPr/>
          <p:nvPr/>
        </p:nvGrpSpPr>
        <p:grpSpPr>
          <a:xfrm>
            <a:off x="6206265" y="5182496"/>
            <a:ext cx="317687" cy="107576"/>
            <a:chOff x="5154167" y="5873495"/>
            <a:chExt cx="360045" cy="121920"/>
          </a:xfrm>
        </p:grpSpPr>
        <p:pic>
          <p:nvPicPr>
            <p:cNvPr id="45" name="object 45"/>
            <p:cNvPicPr/>
            <p:nvPr/>
          </p:nvPicPr>
          <p:blipFill>
            <a:blip r:embed="rId26" cstate="print"/>
            <a:stretch>
              <a:fillRect/>
            </a:stretch>
          </p:blipFill>
          <p:spPr>
            <a:xfrm>
              <a:off x="5154167" y="5873495"/>
              <a:ext cx="265176" cy="121920"/>
            </a:xfrm>
            <a:prstGeom prst="rect">
              <a:avLst/>
            </a:prstGeom>
          </p:spPr>
        </p:pic>
        <p:pic>
          <p:nvPicPr>
            <p:cNvPr id="46" name="object 46"/>
            <p:cNvPicPr/>
            <p:nvPr/>
          </p:nvPicPr>
          <p:blipFill>
            <a:blip r:embed="rId27" cstate="print"/>
            <a:stretch>
              <a:fillRect/>
            </a:stretch>
          </p:blipFill>
          <p:spPr>
            <a:xfrm>
              <a:off x="5439156" y="5873495"/>
              <a:ext cx="74676" cy="121920"/>
            </a:xfrm>
            <a:prstGeom prst="rect">
              <a:avLst/>
            </a:prstGeom>
          </p:spPr>
        </p:pic>
      </p:grpSp>
      <p:grpSp>
        <p:nvGrpSpPr>
          <p:cNvPr id="47" name="object 47"/>
          <p:cNvGrpSpPr/>
          <p:nvPr/>
        </p:nvGrpSpPr>
        <p:grpSpPr>
          <a:xfrm>
            <a:off x="5486848" y="5385548"/>
            <a:ext cx="431986" cy="191060"/>
            <a:chOff x="4338828" y="6103620"/>
            <a:chExt cx="489584" cy="216535"/>
          </a:xfrm>
        </p:grpSpPr>
        <p:pic>
          <p:nvPicPr>
            <p:cNvPr id="48" name="object 48"/>
            <p:cNvPicPr/>
            <p:nvPr/>
          </p:nvPicPr>
          <p:blipFill>
            <a:blip r:embed="rId28" cstate="print"/>
            <a:stretch>
              <a:fillRect/>
            </a:stretch>
          </p:blipFill>
          <p:spPr>
            <a:xfrm>
              <a:off x="4338828" y="6115812"/>
              <a:ext cx="137160" cy="158496"/>
            </a:xfrm>
            <a:prstGeom prst="rect">
              <a:avLst/>
            </a:prstGeom>
          </p:spPr>
        </p:pic>
        <p:sp>
          <p:nvSpPr>
            <p:cNvPr id="49" name="object 49"/>
            <p:cNvSpPr/>
            <p:nvPr/>
          </p:nvSpPr>
          <p:spPr>
            <a:xfrm>
              <a:off x="4498835" y="6103632"/>
              <a:ext cx="79375" cy="171450"/>
            </a:xfrm>
            <a:custGeom>
              <a:avLst/>
              <a:gdLst/>
              <a:ahLst/>
              <a:cxnLst/>
              <a:rect l="l" t="t" r="r" b="b"/>
              <a:pathLst>
                <a:path w="79375" h="171450">
                  <a:moveTo>
                    <a:pt x="13716" y="1524"/>
                  </a:moveTo>
                  <a:lnTo>
                    <a:pt x="12192" y="0"/>
                  </a:lnTo>
                  <a:lnTo>
                    <a:pt x="7620" y="0"/>
                  </a:lnTo>
                  <a:lnTo>
                    <a:pt x="6096" y="1524"/>
                  </a:lnTo>
                  <a:lnTo>
                    <a:pt x="13716" y="1524"/>
                  </a:lnTo>
                  <a:close/>
                </a:path>
                <a:path w="79375" h="171450">
                  <a:moveTo>
                    <a:pt x="19812" y="3302"/>
                  </a:moveTo>
                  <a:lnTo>
                    <a:pt x="18288" y="3302"/>
                  </a:lnTo>
                  <a:lnTo>
                    <a:pt x="18288" y="2032"/>
                  </a:lnTo>
                  <a:lnTo>
                    <a:pt x="381" y="2032"/>
                  </a:lnTo>
                  <a:lnTo>
                    <a:pt x="381" y="3302"/>
                  </a:lnTo>
                  <a:lnTo>
                    <a:pt x="0" y="3302"/>
                  </a:lnTo>
                  <a:lnTo>
                    <a:pt x="0" y="169672"/>
                  </a:lnTo>
                  <a:lnTo>
                    <a:pt x="1143" y="169672"/>
                  </a:lnTo>
                  <a:lnTo>
                    <a:pt x="1143" y="170942"/>
                  </a:lnTo>
                  <a:lnTo>
                    <a:pt x="18288" y="170942"/>
                  </a:lnTo>
                  <a:lnTo>
                    <a:pt x="18288" y="169672"/>
                  </a:lnTo>
                  <a:lnTo>
                    <a:pt x="19812" y="169672"/>
                  </a:lnTo>
                  <a:lnTo>
                    <a:pt x="19812" y="3302"/>
                  </a:lnTo>
                  <a:close/>
                </a:path>
                <a:path w="79375" h="171450">
                  <a:moveTo>
                    <a:pt x="77736" y="56388"/>
                  </a:moveTo>
                  <a:lnTo>
                    <a:pt x="76212" y="56388"/>
                  </a:lnTo>
                  <a:lnTo>
                    <a:pt x="76212" y="54864"/>
                  </a:lnTo>
                  <a:lnTo>
                    <a:pt x="71640" y="54864"/>
                  </a:lnTo>
                  <a:lnTo>
                    <a:pt x="70116" y="53340"/>
                  </a:lnTo>
                  <a:lnTo>
                    <a:pt x="65544" y="53340"/>
                  </a:lnTo>
                  <a:lnTo>
                    <a:pt x="64020" y="54864"/>
                  </a:lnTo>
                  <a:lnTo>
                    <a:pt x="59448" y="54864"/>
                  </a:lnTo>
                  <a:lnTo>
                    <a:pt x="57924" y="56388"/>
                  </a:lnTo>
                  <a:lnTo>
                    <a:pt x="57924" y="169164"/>
                  </a:lnTo>
                  <a:lnTo>
                    <a:pt x="59448" y="170688"/>
                  </a:lnTo>
                  <a:lnTo>
                    <a:pt x="76212" y="170688"/>
                  </a:lnTo>
                  <a:lnTo>
                    <a:pt x="76212" y="169164"/>
                  </a:lnTo>
                  <a:lnTo>
                    <a:pt x="77736" y="169164"/>
                  </a:lnTo>
                  <a:lnTo>
                    <a:pt x="77736" y="56388"/>
                  </a:lnTo>
                  <a:close/>
                </a:path>
                <a:path w="79375" h="171450">
                  <a:moveTo>
                    <a:pt x="79260" y="15240"/>
                  </a:moveTo>
                  <a:lnTo>
                    <a:pt x="77736" y="12192"/>
                  </a:lnTo>
                  <a:lnTo>
                    <a:pt x="74688" y="9144"/>
                  </a:lnTo>
                  <a:lnTo>
                    <a:pt x="71640" y="7620"/>
                  </a:lnTo>
                  <a:lnTo>
                    <a:pt x="62496" y="7620"/>
                  </a:lnTo>
                  <a:lnTo>
                    <a:pt x="56400" y="10668"/>
                  </a:lnTo>
                  <a:lnTo>
                    <a:pt x="54876" y="12192"/>
                  </a:lnTo>
                  <a:lnTo>
                    <a:pt x="54876" y="28956"/>
                  </a:lnTo>
                  <a:lnTo>
                    <a:pt x="56400" y="30480"/>
                  </a:lnTo>
                  <a:lnTo>
                    <a:pt x="59448" y="32004"/>
                  </a:lnTo>
                  <a:lnTo>
                    <a:pt x="74688" y="32004"/>
                  </a:lnTo>
                  <a:lnTo>
                    <a:pt x="77736" y="28956"/>
                  </a:lnTo>
                  <a:lnTo>
                    <a:pt x="79260" y="25908"/>
                  </a:lnTo>
                  <a:lnTo>
                    <a:pt x="79260" y="15240"/>
                  </a:lnTo>
                  <a:close/>
                </a:path>
              </a:pathLst>
            </a:custGeom>
            <a:solidFill>
              <a:srgbClr val="000000"/>
            </a:solidFill>
          </p:spPr>
          <p:txBody>
            <a:bodyPr wrap="square" lIns="0" tIns="0" rIns="0" bIns="0" rtlCol="0"/>
            <a:lstStyle/>
            <a:p>
              <a:endParaRPr sz="1588"/>
            </a:p>
          </p:txBody>
        </p:sp>
        <p:pic>
          <p:nvPicPr>
            <p:cNvPr id="50" name="object 50"/>
            <p:cNvPicPr/>
            <p:nvPr/>
          </p:nvPicPr>
          <p:blipFill>
            <a:blip r:embed="rId29" cstate="print"/>
            <a:stretch>
              <a:fillRect/>
            </a:stretch>
          </p:blipFill>
          <p:spPr>
            <a:xfrm>
              <a:off x="4602480" y="6155435"/>
              <a:ext cx="105156" cy="164591"/>
            </a:xfrm>
            <a:prstGeom prst="rect">
              <a:avLst/>
            </a:prstGeom>
          </p:spPr>
        </p:pic>
        <p:pic>
          <p:nvPicPr>
            <p:cNvPr id="51" name="object 51"/>
            <p:cNvPicPr/>
            <p:nvPr/>
          </p:nvPicPr>
          <p:blipFill>
            <a:blip r:embed="rId30" cstate="print"/>
            <a:stretch>
              <a:fillRect/>
            </a:stretch>
          </p:blipFill>
          <p:spPr>
            <a:xfrm>
              <a:off x="4732020" y="6153912"/>
              <a:ext cx="96012" cy="120396"/>
            </a:xfrm>
            <a:prstGeom prst="rect">
              <a:avLst/>
            </a:prstGeom>
          </p:spPr>
        </p:pic>
      </p:grpSp>
      <p:grpSp>
        <p:nvGrpSpPr>
          <p:cNvPr id="52" name="object 52"/>
          <p:cNvGrpSpPr/>
          <p:nvPr/>
        </p:nvGrpSpPr>
        <p:grpSpPr>
          <a:xfrm>
            <a:off x="5987078" y="5396304"/>
            <a:ext cx="395567" cy="142875"/>
            <a:chOff x="4905755" y="6115811"/>
            <a:chExt cx="448309" cy="161925"/>
          </a:xfrm>
        </p:grpSpPr>
        <p:pic>
          <p:nvPicPr>
            <p:cNvPr id="53" name="object 53"/>
            <p:cNvPicPr/>
            <p:nvPr/>
          </p:nvPicPr>
          <p:blipFill>
            <a:blip r:embed="rId31" cstate="print"/>
            <a:stretch>
              <a:fillRect/>
            </a:stretch>
          </p:blipFill>
          <p:spPr>
            <a:xfrm>
              <a:off x="4905755" y="6115811"/>
              <a:ext cx="222504" cy="161544"/>
            </a:xfrm>
            <a:prstGeom prst="rect">
              <a:avLst/>
            </a:prstGeom>
          </p:spPr>
        </p:pic>
        <p:pic>
          <p:nvPicPr>
            <p:cNvPr id="54" name="object 54"/>
            <p:cNvPicPr/>
            <p:nvPr/>
          </p:nvPicPr>
          <p:blipFill>
            <a:blip r:embed="rId32" cstate="print"/>
            <a:stretch>
              <a:fillRect/>
            </a:stretch>
          </p:blipFill>
          <p:spPr>
            <a:xfrm>
              <a:off x="5157216" y="6156960"/>
              <a:ext cx="96012" cy="120396"/>
            </a:xfrm>
            <a:prstGeom prst="rect">
              <a:avLst/>
            </a:prstGeom>
          </p:spPr>
        </p:pic>
        <p:pic>
          <p:nvPicPr>
            <p:cNvPr id="55" name="object 55"/>
            <p:cNvPicPr/>
            <p:nvPr/>
          </p:nvPicPr>
          <p:blipFill>
            <a:blip r:embed="rId33" cstate="print"/>
            <a:stretch>
              <a:fillRect/>
            </a:stretch>
          </p:blipFill>
          <p:spPr>
            <a:xfrm>
              <a:off x="5289804" y="6153911"/>
              <a:ext cx="64008" cy="120396"/>
            </a:xfrm>
            <a:prstGeom prst="rect">
              <a:avLst/>
            </a:prstGeom>
          </p:spPr>
        </p:pic>
      </p:grpSp>
      <p:pic>
        <p:nvPicPr>
          <p:cNvPr id="56" name="object 56"/>
          <p:cNvPicPr/>
          <p:nvPr/>
        </p:nvPicPr>
        <p:blipFill>
          <a:blip r:embed="rId34" cstate="print"/>
          <a:stretch>
            <a:fillRect/>
          </a:stretch>
        </p:blipFill>
        <p:spPr>
          <a:xfrm>
            <a:off x="6445624" y="5392271"/>
            <a:ext cx="785307" cy="146573"/>
          </a:xfrm>
          <a:prstGeom prst="rect">
            <a:avLst/>
          </a:prstGeom>
        </p:spPr>
      </p:pic>
      <p:pic>
        <p:nvPicPr>
          <p:cNvPr id="57" name="object 57"/>
          <p:cNvPicPr/>
          <p:nvPr/>
        </p:nvPicPr>
        <p:blipFill>
          <a:blip r:embed="rId35" cstate="print"/>
          <a:stretch>
            <a:fillRect/>
          </a:stretch>
        </p:blipFill>
        <p:spPr>
          <a:xfrm>
            <a:off x="7946315" y="3529853"/>
            <a:ext cx="2541493" cy="1437490"/>
          </a:xfrm>
          <a:prstGeom prst="rect">
            <a:avLst/>
          </a:prstGeom>
        </p:spPr>
      </p:pic>
      <p:grpSp>
        <p:nvGrpSpPr>
          <p:cNvPr id="58" name="object 58"/>
          <p:cNvGrpSpPr/>
          <p:nvPr/>
        </p:nvGrpSpPr>
        <p:grpSpPr>
          <a:xfrm>
            <a:off x="9034183" y="5173084"/>
            <a:ext cx="317687" cy="107576"/>
            <a:chOff x="8359140" y="5862828"/>
            <a:chExt cx="360045" cy="121920"/>
          </a:xfrm>
        </p:grpSpPr>
        <p:pic>
          <p:nvPicPr>
            <p:cNvPr id="59" name="object 59"/>
            <p:cNvPicPr/>
            <p:nvPr/>
          </p:nvPicPr>
          <p:blipFill>
            <a:blip r:embed="rId36" cstate="print"/>
            <a:stretch>
              <a:fillRect/>
            </a:stretch>
          </p:blipFill>
          <p:spPr>
            <a:xfrm>
              <a:off x="8359140" y="5862828"/>
              <a:ext cx="265176" cy="121920"/>
            </a:xfrm>
            <a:prstGeom prst="rect">
              <a:avLst/>
            </a:prstGeom>
          </p:spPr>
        </p:pic>
        <p:pic>
          <p:nvPicPr>
            <p:cNvPr id="60" name="object 60"/>
            <p:cNvPicPr/>
            <p:nvPr/>
          </p:nvPicPr>
          <p:blipFill>
            <a:blip r:embed="rId37" cstate="print"/>
            <a:stretch>
              <a:fillRect/>
            </a:stretch>
          </p:blipFill>
          <p:spPr>
            <a:xfrm>
              <a:off x="8644128" y="5862828"/>
              <a:ext cx="74676" cy="121920"/>
            </a:xfrm>
            <a:prstGeom prst="rect">
              <a:avLst/>
            </a:prstGeom>
          </p:spPr>
        </p:pic>
      </p:grpSp>
      <p:grpSp>
        <p:nvGrpSpPr>
          <p:cNvPr id="61" name="object 61"/>
          <p:cNvGrpSpPr/>
          <p:nvPr/>
        </p:nvGrpSpPr>
        <p:grpSpPr>
          <a:xfrm>
            <a:off x="8891643" y="5385546"/>
            <a:ext cx="365872" cy="145676"/>
            <a:chOff x="8197595" y="6103619"/>
            <a:chExt cx="414655" cy="165100"/>
          </a:xfrm>
        </p:grpSpPr>
        <p:pic>
          <p:nvPicPr>
            <p:cNvPr id="62" name="object 62"/>
            <p:cNvPicPr/>
            <p:nvPr/>
          </p:nvPicPr>
          <p:blipFill>
            <a:blip r:embed="rId38" cstate="print"/>
            <a:stretch>
              <a:fillRect/>
            </a:stretch>
          </p:blipFill>
          <p:spPr>
            <a:xfrm>
              <a:off x="8197595" y="6106668"/>
              <a:ext cx="112776" cy="158496"/>
            </a:xfrm>
            <a:prstGeom prst="rect">
              <a:avLst/>
            </a:prstGeom>
          </p:spPr>
        </p:pic>
        <p:pic>
          <p:nvPicPr>
            <p:cNvPr id="63" name="object 63"/>
            <p:cNvPicPr/>
            <p:nvPr/>
          </p:nvPicPr>
          <p:blipFill>
            <a:blip r:embed="rId39" cstate="print"/>
            <a:stretch>
              <a:fillRect/>
            </a:stretch>
          </p:blipFill>
          <p:spPr>
            <a:xfrm>
              <a:off x="8339327" y="6106668"/>
              <a:ext cx="121920" cy="158496"/>
            </a:xfrm>
            <a:prstGeom prst="rect">
              <a:avLst/>
            </a:prstGeom>
          </p:spPr>
        </p:pic>
        <p:pic>
          <p:nvPicPr>
            <p:cNvPr id="64" name="object 64"/>
            <p:cNvPicPr/>
            <p:nvPr/>
          </p:nvPicPr>
          <p:blipFill>
            <a:blip r:embed="rId40" cstate="print"/>
            <a:stretch>
              <a:fillRect/>
            </a:stretch>
          </p:blipFill>
          <p:spPr>
            <a:xfrm>
              <a:off x="8482635" y="6103619"/>
              <a:ext cx="129488" cy="164592"/>
            </a:xfrm>
            <a:prstGeom prst="rect">
              <a:avLst/>
            </a:prstGeom>
          </p:spPr>
        </p:pic>
      </p:grpSp>
      <p:grpSp>
        <p:nvGrpSpPr>
          <p:cNvPr id="65" name="object 65"/>
          <p:cNvGrpSpPr/>
          <p:nvPr/>
        </p:nvGrpSpPr>
        <p:grpSpPr>
          <a:xfrm>
            <a:off x="9284298" y="5421854"/>
            <a:ext cx="201706" cy="109257"/>
            <a:chOff x="8642604" y="6144767"/>
            <a:chExt cx="228600" cy="123825"/>
          </a:xfrm>
        </p:grpSpPr>
        <p:pic>
          <p:nvPicPr>
            <p:cNvPr id="66" name="object 66"/>
            <p:cNvPicPr/>
            <p:nvPr/>
          </p:nvPicPr>
          <p:blipFill>
            <a:blip r:embed="rId41" cstate="print"/>
            <a:stretch>
              <a:fillRect/>
            </a:stretch>
          </p:blipFill>
          <p:spPr>
            <a:xfrm>
              <a:off x="8775191" y="6144767"/>
              <a:ext cx="96012" cy="120396"/>
            </a:xfrm>
            <a:prstGeom prst="rect">
              <a:avLst/>
            </a:prstGeom>
          </p:spPr>
        </p:pic>
        <p:pic>
          <p:nvPicPr>
            <p:cNvPr id="67" name="object 67"/>
            <p:cNvPicPr/>
            <p:nvPr/>
          </p:nvPicPr>
          <p:blipFill>
            <a:blip r:embed="rId42" cstate="print"/>
            <a:stretch>
              <a:fillRect/>
            </a:stretch>
          </p:blipFill>
          <p:spPr>
            <a:xfrm>
              <a:off x="8642604" y="6144767"/>
              <a:ext cx="102108" cy="123444"/>
            </a:xfrm>
            <a:prstGeom prst="rect">
              <a:avLst/>
            </a:prstGeom>
          </p:spPr>
        </p:pic>
      </p:grpSp>
      <p:pic>
        <p:nvPicPr>
          <p:cNvPr id="68" name="object 68"/>
          <p:cNvPicPr/>
          <p:nvPr/>
        </p:nvPicPr>
        <p:blipFill>
          <a:blip r:embed="rId43" cstate="print"/>
          <a:stretch>
            <a:fillRect/>
          </a:stretch>
        </p:blipFill>
        <p:spPr>
          <a:xfrm>
            <a:off x="2240728" y="3129130"/>
            <a:ext cx="64546" cy="64545"/>
          </a:xfrm>
          <a:prstGeom prst="rect">
            <a:avLst/>
          </a:prstGeom>
        </p:spPr>
      </p:pic>
      <p:grpSp>
        <p:nvGrpSpPr>
          <p:cNvPr id="69" name="object 69"/>
          <p:cNvGrpSpPr/>
          <p:nvPr/>
        </p:nvGrpSpPr>
        <p:grpSpPr>
          <a:xfrm>
            <a:off x="2466639" y="3078031"/>
            <a:ext cx="683559" cy="179294"/>
            <a:chOff x="915924" y="3488435"/>
            <a:chExt cx="774700" cy="203200"/>
          </a:xfrm>
        </p:grpSpPr>
        <p:pic>
          <p:nvPicPr>
            <p:cNvPr id="70" name="object 70"/>
            <p:cNvPicPr/>
            <p:nvPr/>
          </p:nvPicPr>
          <p:blipFill>
            <a:blip r:embed="rId44" cstate="print"/>
            <a:stretch>
              <a:fillRect/>
            </a:stretch>
          </p:blipFill>
          <p:spPr>
            <a:xfrm>
              <a:off x="915924" y="3502151"/>
              <a:ext cx="103632" cy="185928"/>
            </a:xfrm>
            <a:prstGeom prst="rect">
              <a:avLst/>
            </a:prstGeom>
          </p:spPr>
        </p:pic>
        <p:pic>
          <p:nvPicPr>
            <p:cNvPr id="71" name="object 71"/>
            <p:cNvPicPr/>
            <p:nvPr/>
          </p:nvPicPr>
          <p:blipFill>
            <a:blip r:embed="rId45" cstate="print"/>
            <a:stretch>
              <a:fillRect/>
            </a:stretch>
          </p:blipFill>
          <p:spPr>
            <a:xfrm>
              <a:off x="1039368" y="3515867"/>
              <a:ext cx="211836" cy="175260"/>
            </a:xfrm>
            <a:prstGeom prst="rect">
              <a:avLst/>
            </a:prstGeom>
          </p:spPr>
        </p:pic>
        <p:pic>
          <p:nvPicPr>
            <p:cNvPr id="72" name="object 72"/>
            <p:cNvPicPr/>
            <p:nvPr/>
          </p:nvPicPr>
          <p:blipFill>
            <a:blip r:embed="rId46" cstate="print"/>
            <a:stretch>
              <a:fillRect/>
            </a:stretch>
          </p:blipFill>
          <p:spPr>
            <a:xfrm>
              <a:off x="1271125" y="3547871"/>
              <a:ext cx="118762" cy="143256"/>
            </a:xfrm>
            <a:prstGeom prst="rect">
              <a:avLst/>
            </a:prstGeom>
          </p:spPr>
        </p:pic>
        <p:pic>
          <p:nvPicPr>
            <p:cNvPr id="73" name="object 73"/>
            <p:cNvPicPr/>
            <p:nvPr/>
          </p:nvPicPr>
          <p:blipFill>
            <a:blip r:embed="rId47" cstate="print"/>
            <a:stretch>
              <a:fillRect/>
            </a:stretch>
          </p:blipFill>
          <p:spPr>
            <a:xfrm>
              <a:off x="1423415" y="3547871"/>
              <a:ext cx="111252" cy="141732"/>
            </a:xfrm>
            <a:prstGeom prst="rect">
              <a:avLst/>
            </a:prstGeom>
          </p:spPr>
        </p:pic>
        <p:pic>
          <p:nvPicPr>
            <p:cNvPr id="74" name="object 74"/>
            <p:cNvPicPr/>
            <p:nvPr/>
          </p:nvPicPr>
          <p:blipFill>
            <a:blip r:embed="rId48" cstate="print"/>
            <a:stretch>
              <a:fillRect/>
            </a:stretch>
          </p:blipFill>
          <p:spPr>
            <a:xfrm>
              <a:off x="1571244" y="3488435"/>
              <a:ext cx="118872" cy="202691"/>
            </a:xfrm>
            <a:prstGeom prst="rect">
              <a:avLst/>
            </a:prstGeom>
          </p:spPr>
        </p:pic>
      </p:grpSp>
      <p:grpSp>
        <p:nvGrpSpPr>
          <p:cNvPr id="75" name="object 75"/>
          <p:cNvGrpSpPr/>
          <p:nvPr/>
        </p:nvGrpSpPr>
        <p:grpSpPr>
          <a:xfrm>
            <a:off x="3231776" y="3078031"/>
            <a:ext cx="336176" cy="179294"/>
            <a:chOff x="1783079" y="3488435"/>
            <a:chExt cx="381000" cy="203200"/>
          </a:xfrm>
        </p:grpSpPr>
        <p:pic>
          <p:nvPicPr>
            <p:cNvPr id="76" name="object 76"/>
            <p:cNvPicPr/>
            <p:nvPr/>
          </p:nvPicPr>
          <p:blipFill>
            <a:blip r:embed="rId49" cstate="print"/>
            <a:stretch>
              <a:fillRect/>
            </a:stretch>
          </p:blipFill>
          <p:spPr>
            <a:xfrm>
              <a:off x="1783079" y="3515867"/>
              <a:ext cx="83820" cy="175260"/>
            </a:xfrm>
            <a:prstGeom prst="rect">
              <a:avLst/>
            </a:prstGeom>
          </p:spPr>
        </p:pic>
        <p:pic>
          <p:nvPicPr>
            <p:cNvPr id="77" name="object 77"/>
            <p:cNvPicPr/>
            <p:nvPr/>
          </p:nvPicPr>
          <p:blipFill>
            <a:blip r:embed="rId50" cstate="print"/>
            <a:stretch>
              <a:fillRect/>
            </a:stretch>
          </p:blipFill>
          <p:spPr>
            <a:xfrm>
              <a:off x="1898903" y="3488435"/>
              <a:ext cx="111252" cy="201168"/>
            </a:xfrm>
            <a:prstGeom prst="rect">
              <a:avLst/>
            </a:prstGeom>
          </p:spPr>
        </p:pic>
        <p:pic>
          <p:nvPicPr>
            <p:cNvPr id="78" name="object 78"/>
            <p:cNvPicPr/>
            <p:nvPr/>
          </p:nvPicPr>
          <p:blipFill>
            <a:blip r:embed="rId51" cstate="print"/>
            <a:stretch>
              <a:fillRect/>
            </a:stretch>
          </p:blipFill>
          <p:spPr>
            <a:xfrm>
              <a:off x="2045317" y="3547872"/>
              <a:ext cx="118762" cy="143256"/>
            </a:xfrm>
            <a:prstGeom prst="rect">
              <a:avLst/>
            </a:prstGeom>
          </p:spPr>
        </p:pic>
      </p:grpSp>
      <p:pic>
        <p:nvPicPr>
          <p:cNvPr id="79" name="object 79"/>
          <p:cNvPicPr/>
          <p:nvPr/>
        </p:nvPicPr>
        <p:blipFill>
          <a:blip r:embed="rId52" cstate="print"/>
          <a:stretch>
            <a:fillRect/>
          </a:stretch>
        </p:blipFill>
        <p:spPr>
          <a:xfrm>
            <a:off x="3649980" y="3076686"/>
            <a:ext cx="888850" cy="180191"/>
          </a:xfrm>
          <a:prstGeom prst="rect">
            <a:avLst/>
          </a:prstGeom>
        </p:spPr>
      </p:pic>
      <p:pic>
        <p:nvPicPr>
          <p:cNvPr id="80" name="object 80"/>
          <p:cNvPicPr/>
          <p:nvPr/>
        </p:nvPicPr>
        <p:blipFill>
          <a:blip r:embed="rId53" cstate="print"/>
          <a:stretch>
            <a:fillRect/>
          </a:stretch>
        </p:blipFill>
        <p:spPr>
          <a:xfrm>
            <a:off x="4635649" y="3130474"/>
            <a:ext cx="770516" cy="170778"/>
          </a:xfrm>
          <a:prstGeom prst="rect">
            <a:avLst/>
          </a:prstGeom>
        </p:spPr>
      </p:pic>
      <p:grpSp>
        <p:nvGrpSpPr>
          <p:cNvPr id="81" name="object 81"/>
          <p:cNvGrpSpPr/>
          <p:nvPr/>
        </p:nvGrpSpPr>
        <p:grpSpPr>
          <a:xfrm>
            <a:off x="5488193" y="3078031"/>
            <a:ext cx="766482" cy="179294"/>
            <a:chOff x="4340352" y="3488435"/>
            <a:chExt cx="868680" cy="203200"/>
          </a:xfrm>
        </p:grpSpPr>
        <p:pic>
          <p:nvPicPr>
            <p:cNvPr id="82" name="object 82"/>
            <p:cNvPicPr/>
            <p:nvPr/>
          </p:nvPicPr>
          <p:blipFill>
            <a:blip r:embed="rId54" cstate="print"/>
            <a:stretch>
              <a:fillRect/>
            </a:stretch>
          </p:blipFill>
          <p:spPr>
            <a:xfrm>
              <a:off x="4340352" y="3488435"/>
              <a:ext cx="118872" cy="202691"/>
            </a:xfrm>
            <a:prstGeom prst="rect">
              <a:avLst/>
            </a:prstGeom>
          </p:spPr>
        </p:pic>
        <p:pic>
          <p:nvPicPr>
            <p:cNvPr id="83" name="object 83"/>
            <p:cNvPicPr/>
            <p:nvPr/>
          </p:nvPicPr>
          <p:blipFill>
            <a:blip r:embed="rId55" cstate="print"/>
            <a:stretch>
              <a:fillRect/>
            </a:stretch>
          </p:blipFill>
          <p:spPr>
            <a:xfrm>
              <a:off x="4492752" y="3547872"/>
              <a:ext cx="129540" cy="143256"/>
            </a:xfrm>
            <a:prstGeom prst="rect">
              <a:avLst/>
            </a:prstGeom>
          </p:spPr>
        </p:pic>
        <p:pic>
          <p:nvPicPr>
            <p:cNvPr id="84" name="object 84"/>
            <p:cNvPicPr/>
            <p:nvPr/>
          </p:nvPicPr>
          <p:blipFill>
            <a:blip r:embed="rId56" cstate="print"/>
            <a:stretch>
              <a:fillRect/>
            </a:stretch>
          </p:blipFill>
          <p:spPr>
            <a:xfrm>
              <a:off x="4657344" y="3547871"/>
              <a:ext cx="192024" cy="141732"/>
            </a:xfrm>
            <a:prstGeom prst="rect">
              <a:avLst/>
            </a:prstGeom>
          </p:spPr>
        </p:pic>
        <p:pic>
          <p:nvPicPr>
            <p:cNvPr id="85" name="object 85"/>
            <p:cNvPicPr/>
            <p:nvPr/>
          </p:nvPicPr>
          <p:blipFill>
            <a:blip r:embed="rId57" cstate="print"/>
            <a:stretch>
              <a:fillRect/>
            </a:stretch>
          </p:blipFill>
          <p:spPr>
            <a:xfrm>
              <a:off x="4882896" y="3547871"/>
              <a:ext cx="106680" cy="143256"/>
            </a:xfrm>
            <a:prstGeom prst="rect">
              <a:avLst/>
            </a:prstGeom>
          </p:spPr>
        </p:pic>
        <p:sp>
          <p:nvSpPr>
            <p:cNvPr id="86" name="object 86"/>
            <p:cNvSpPr/>
            <p:nvPr/>
          </p:nvSpPr>
          <p:spPr>
            <a:xfrm>
              <a:off x="5027675" y="3496055"/>
              <a:ext cx="29209" cy="193675"/>
            </a:xfrm>
            <a:custGeom>
              <a:avLst/>
              <a:gdLst/>
              <a:ahLst/>
              <a:cxnLst/>
              <a:rect l="l" t="t" r="r" b="b"/>
              <a:pathLst>
                <a:path w="29210" h="193675">
                  <a:moveTo>
                    <a:pt x="25908" y="192024"/>
                  </a:moveTo>
                  <a:lnTo>
                    <a:pt x="4572" y="192024"/>
                  </a:lnTo>
                  <a:lnTo>
                    <a:pt x="4572" y="190500"/>
                  </a:lnTo>
                  <a:lnTo>
                    <a:pt x="3048" y="188976"/>
                  </a:lnTo>
                  <a:lnTo>
                    <a:pt x="3048" y="56388"/>
                  </a:lnTo>
                  <a:lnTo>
                    <a:pt x="4572" y="56388"/>
                  </a:lnTo>
                  <a:lnTo>
                    <a:pt x="4572" y="54864"/>
                  </a:lnTo>
                  <a:lnTo>
                    <a:pt x="6096" y="53340"/>
                  </a:lnTo>
                  <a:lnTo>
                    <a:pt x="25908" y="53340"/>
                  </a:lnTo>
                  <a:lnTo>
                    <a:pt x="25908" y="54864"/>
                  </a:lnTo>
                  <a:lnTo>
                    <a:pt x="27432" y="54864"/>
                  </a:lnTo>
                  <a:lnTo>
                    <a:pt x="27432" y="190500"/>
                  </a:lnTo>
                  <a:lnTo>
                    <a:pt x="25908" y="192024"/>
                  </a:lnTo>
                  <a:close/>
                </a:path>
                <a:path w="29210" h="193675">
                  <a:moveTo>
                    <a:pt x="19812" y="193548"/>
                  </a:moveTo>
                  <a:lnTo>
                    <a:pt x="12192" y="193548"/>
                  </a:lnTo>
                  <a:lnTo>
                    <a:pt x="9144" y="192024"/>
                  </a:lnTo>
                  <a:lnTo>
                    <a:pt x="21336" y="192024"/>
                  </a:lnTo>
                  <a:lnTo>
                    <a:pt x="19812" y="193548"/>
                  </a:lnTo>
                  <a:close/>
                </a:path>
                <a:path w="29210" h="193675">
                  <a:moveTo>
                    <a:pt x="19812" y="28956"/>
                  </a:moveTo>
                  <a:lnTo>
                    <a:pt x="9144" y="28956"/>
                  </a:lnTo>
                  <a:lnTo>
                    <a:pt x="3048" y="25908"/>
                  </a:lnTo>
                  <a:lnTo>
                    <a:pt x="0" y="19812"/>
                  </a:lnTo>
                  <a:lnTo>
                    <a:pt x="0" y="9144"/>
                  </a:lnTo>
                  <a:lnTo>
                    <a:pt x="1524" y="4572"/>
                  </a:lnTo>
                  <a:lnTo>
                    <a:pt x="6096" y="0"/>
                  </a:lnTo>
                  <a:lnTo>
                    <a:pt x="24384" y="0"/>
                  </a:lnTo>
                  <a:lnTo>
                    <a:pt x="25908" y="3048"/>
                  </a:lnTo>
                  <a:lnTo>
                    <a:pt x="28956" y="4572"/>
                  </a:lnTo>
                  <a:lnTo>
                    <a:pt x="28956" y="22860"/>
                  </a:lnTo>
                  <a:lnTo>
                    <a:pt x="24384" y="27432"/>
                  </a:lnTo>
                  <a:lnTo>
                    <a:pt x="19812" y="28956"/>
                  </a:lnTo>
                  <a:close/>
                </a:path>
              </a:pathLst>
            </a:custGeom>
            <a:solidFill>
              <a:srgbClr val="000000"/>
            </a:solidFill>
          </p:spPr>
          <p:txBody>
            <a:bodyPr wrap="square" lIns="0" tIns="0" rIns="0" bIns="0" rtlCol="0"/>
            <a:lstStyle/>
            <a:p>
              <a:endParaRPr sz="1588"/>
            </a:p>
          </p:txBody>
        </p:sp>
        <p:pic>
          <p:nvPicPr>
            <p:cNvPr id="87" name="object 87"/>
            <p:cNvPicPr/>
            <p:nvPr/>
          </p:nvPicPr>
          <p:blipFill>
            <a:blip r:embed="rId58" cstate="print"/>
            <a:stretch>
              <a:fillRect/>
            </a:stretch>
          </p:blipFill>
          <p:spPr>
            <a:xfrm>
              <a:off x="5097780" y="3547871"/>
              <a:ext cx="111252" cy="141732"/>
            </a:xfrm>
            <a:prstGeom prst="rect">
              <a:avLst/>
            </a:prstGeom>
          </p:spPr>
        </p:pic>
      </p:grpSp>
      <p:grpSp>
        <p:nvGrpSpPr>
          <p:cNvPr id="88" name="object 88"/>
          <p:cNvGrpSpPr/>
          <p:nvPr/>
        </p:nvGrpSpPr>
        <p:grpSpPr>
          <a:xfrm>
            <a:off x="6336703" y="3102236"/>
            <a:ext cx="206187" cy="154641"/>
            <a:chOff x="5301996" y="3515867"/>
            <a:chExt cx="233679" cy="175260"/>
          </a:xfrm>
        </p:grpSpPr>
        <p:pic>
          <p:nvPicPr>
            <p:cNvPr id="89" name="object 89"/>
            <p:cNvPicPr/>
            <p:nvPr/>
          </p:nvPicPr>
          <p:blipFill>
            <a:blip r:embed="rId59" cstate="print"/>
            <a:stretch>
              <a:fillRect/>
            </a:stretch>
          </p:blipFill>
          <p:spPr>
            <a:xfrm>
              <a:off x="5301996" y="3515867"/>
              <a:ext cx="83820" cy="175260"/>
            </a:xfrm>
            <a:prstGeom prst="rect">
              <a:avLst/>
            </a:prstGeom>
          </p:spPr>
        </p:pic>
        <p:pic>
          <p:nvPicPr>
            <p:cNvPr id="90" name="object 90"/>
            <p:cNvPicPr/>
            <p:nvPr/>
          </p:nvPicPr>
          <p:blipFill>
            <a:blip r:embed="rId60" cstate="print"/>
            <a:stretch>
              <a:fillRect/>
            </a:stretch>
          </p:blipFill>
          <p:spPr>
            <a:xfrm>
              <a:off x="5405628" y="3547872"/>
              <a:ext cx="129540" cy="143256"/>
            </a:xfrm>
            <a:prstGeom prst="rect">
              <a:avLst/>
            </a:prstGeom>
          </p:spPr>
        </p:pic>
      </p:grpSp>
      <p:grpSp>
        <p:nvGrpSpPr>
          <p:cNvPr id="91" name="object 91"/>
          <p:cNvGrpSpPr/>
          <p:nvPr/>
        </p:nvGrpSpPr>
        <p:grpSpPr>
          <a:xfrm>
            <a:off x="6619090" y="3088788"/>
            <a:ext cx="325531" cy="201706"/>
            <a:chOff x="5622035" y="3500627"/>
            <a:chExt cx="368935" cy="228600"/>
          </a:xfrm>
        </p:grpSpPr>
        <p:pic>
          <p:nvPicPr>
            <p:cNvPr id="92" name="object 92"/>
            <p:cNvPicPr/>
            <p:nvPr/>
          </p:nvPicPr>
          <p:blipFill>
            <a:blip r:embed="rId61" cstate="print"/>
            <a:stretch>
              <a:fillRect/>
            </a:stretch>
          </p:blipFill>
          <p:spPr>
            <a:xfrm>
              <a:off x="5622035" y="3500627"/>
              <a:ext cx="134112" cy="188976"/>
            </a:xfrm>
            <a:prstGeom prst="rect">
              <a:avLst/>
            </a:prstGeom>
          </p:spPr>
        </p:pic>
        <p:pic>
          <p:nvPicPr>
            <p:cNvPr id="93" name="object 93"/>
            <p:cNvPicPr/>
            <p:nvPr/>
          </p:nvPicPr>
          <p:blipFill>
            <a:blip r:embed="rId62" cstate="print"/>
            <a:stretch>
              <a:fillRect/>
            </a:stretch>
          </p:blipFill>
          <p:spPr>
            <a:xfrm>
              <a:off x="5788152" y="3502151"/>
              <a:ext cx="202691" cy="227076"/>
            </a:xfrm>
            <a:prstGeom prst="rect">
              <a:avLst/>
            </a:prstGeom>
          </p:spPr>
        </p:pic>
      </p:grpSp>
      <p:pic>
        <p:nvPicPr>
          <p:cNvPr id="94" name="object 94"/>
          <p:cNvPicPr/>
          <p:nvPr/>
        </p:nvPicPr>
        <p:blipFill>
          <a:blip r:embed="rId63" cstate="print"/>
          <a:stretch>
            <a:fillRect/>
          </a:stretch>
        </p:blipFill>
        <p:spPr>
          <a:xfrm>
            <a:off x="7037295" y="3078031"/>
            <a:ext cx="929191" cy="223220"/>
          </a:xfrm>
          <a:prstGeom prst="rect">
            <a:avLst/>
          </a:prstGeom>
        </p:spPr>
      </p:pic>
      <p:pic>
        <p:nvPicPr>
          <p:cNvPr id="95" name="object 95"/>
          <p:cNvPicPr/>
          <p:nvPr/>
        </p:nvPicPr>
        <p:blipFill>
          <a:blip r:embed="rId64" cstate="print"/>
          <a:stretch>
            <a:fillRect/>
          </a:stretch>
        </p:blipFill>
        <p:spPr>
          <a:xfrm>
            <a:off x="8044479" y="3130474"/>
            <a:ext cx="576878" cy="170778"/>
          </a:xfrm>
          <a:prstGeom prst="rect">
            <a:avLst/>
          </a:prstGeom>
        </p:spPr>
      </p:pic>
      <p:grpSp>
        <p:nvGrpSpPr>
          <p:cNvPr id="96" name="object 96"/>
          <p:cNvGrpSpPr/>
          <p:nvPr/>
        </p:nvGrpSpPr>
        <p:grpSpPr>
          <a:xfrm>
            <a:off x="8703384" y="3078031"/>
            <a:ext cx="365872" cy="179294"/>
            <a:chOff x="7984235" y="3488435"/>
            <a:chExt cx="414655" cy="203200"/>
          </a:xfrm>
        </p:grpSpPr>
        <p:pic>
          <p:nvPicPr>
            <p:cNvPr id="97" name="object 97"/>
            <p:cNvPicPr/>
            <p:nvPr/>
          </p:nvPicPr>
          <p:blipFill>
            <a:blip r:embed="rId65" cstate="print"/>
            <a:stretch>
              <a:fillRect/>
            </a:stretch>
          </p:blipFill>
          <p:spPr>
            <a:xfrm>
              <a:off x="7984235" y="3547871"/>
              <a:ext cx="106680" cy="143256"/>
            </a:xfrm>
            <a:prstGeom prst="rect">
              <a:avLst/>
            </a:prstGeom>
          </p:spPr>
        </p:pic>
        <p:pic>
          <p:nvPicPr>
            <p:cNvPr id="98" name="object 98"/>
            <p:cNvPicPr/>
            <p:nvPr/>
          </p:nvPicPr>
          <p:blipFill>
            <a:blip r:embed="rId66" cstate="print"/>
            <a:stretch>
              <a:fillRect/>
            </a:stretch>
          </p:blipFill>
          <p:spPr>
            <a:xfrm>
              <a:off x="8132063" y="3547871"/>
              <a:ext cx="111252" cy="141732"/>
            </a:xfrm>
            <a:prstGeom prst="rect">
              <a:avLst/>
            </a:prstGeom>
          </p:spPr>
        </p:pic>
        <p:pic>
          <p:nvPicPr>
            <p:cNvPr id="99" name="object 99"/>
            <p:cNvPicPr/>
            <p:nvPr/>
          </p:nvPicPr>
          <p:blipFill>
            <a:blip r:embed="rId67" cstate="print"/>
            <a:stretch>
              <a:fillRect/>
            </a:stretch>
          </p:blipFill>
          <p:spPr>
            <a:xfrm>
              <a:off x="8279891" y="3488435"/>
              <a:ext cx="118872" cy="202691"/>
            </a:xfrm>
            <a:prstGeom prst="rect">
              <a:avLst/>
            </a:prstGeom>
          </p:spPr>
        </p:pic>
      </p:grpSp>
      <p:grpSp>
        <p:nvGrpSpPr>
          <p:cNvPr id="100" name="object 100"/>
          <p:cNvGrpSpPr/>
          <p:nvPr/>
        </p:nvGrpSpPr>
        <p:grpSpPr>
          <a:xfrm>
            <a:off x="9151172" y="3084754"/>
            <a:ext cx="523315" cy="172571"/>
            <a:chOff x="8491728" y="3496055"/>
            <a:chExt cx="593090" cy="195580"/>
          </a:xfrm>
        </p:grpSpPr>
        <p:pic>
          <p:nvPicPr>
            <p:cNvPr id="101" name="object 101"/>
            <p:cNvPicPr/>
            <p:nvPr/>
          </p:nvPicPr>
          <p:blipFill>
            <a:blip r:embed="rId68" cstate="print"/>
            <a:stretch>
              <a:fillRect/>
            </a:stretch>
          </p:blipFill>
          <p:spPr>
            <a:xfrm>
              <a:off x="8491728" y="3515868"/>
              <a:ext cx="83820" cy="175260"/>
            </a:xfrm>
            <a:prstGeom prst="rect">
              <a:avLst/>
            </a:prstGeom>
          </p:spPr>
        </p:pic>
        <p:sp>
          <p:nvSpPr>
            <p:cNvPr id="102" name="object 102"/>
            <p:cNvSpPr/>
            <p:nvPr/>
          </p:nvSpPr>
          <p:spPr>
            <a:xfrm>
              <a:off x="8602980" y="3496055"/>
              <a:ext cx="29209" cy="193675"/>
            </a:xfrm>
            <a:custGeom>
              <a:avLst/>
              <a:gdLst/>
              <a:ahLst/>
              <a:cxnLst/>
              <a:rect l="l" t="t" r="r" b="b"/>
              <a:pathLst>
                <a:path w="29209" h="193675">
                  <a:moveTo>
                    <a:pt x="25908" y="192024"/>
                  </a:moveTo>
                  <a:lnTo>
                    <a:pt x="4572" y="192024"/>
                  </a:lnTo>
                  <a:lnTo>
                    <a:pt x="4572" y="190500"/>
                  </a:lnTo>
                  <a:lnTo>
                    <a:pt x="3048" y="188976"/>
                  </a:lnTo>
                  <a:lnTo>
                    <a:pt x="3048" y="56388"/>
                  </a:lnTo>
                  <a:lnTo>
                    <a:pt x="4572" y="56388"/>
                  </a:lnTo>
                  <a:lnTo>
                    <a:pt x="4572" y="54864"/>
                  </a:lnTo>
                  <a:lnTo>
                    <a:pt x="6096" y="53340"/>
                  </a:lnTo>
                  <a:lnTo>
                    <a:pt x="25908" y="53340"/>
                  </a:lnTo>
                  <a:lnTo>
                    <a:pt x="25908" y="54864"/>
                  </a:lnTo>
                  <a:lnTo>
                    <a:pt x="27432" y="54864"/>
                  </a:lnTo>
                  <a:lnTo>
                    <a:pt x="27432" y="190500"/>
                  </a:lnTo>
                  <a:lnTo>
                    <a:pt x="25908" y="192024"/>
                  </a:lnTo>
                  <a:close/>
                </a:path>
                <a:path w="29209" h="193675">
                  <a:moveTo>
                    <a:pt x="19812" y="193548"/>
                  </a:moveTo>
                  <a:lnTo>
                    <a:pt x="12192" y="193548"/>
                  </a:lnTo>
                  <a:lnTo>
                    <a:pt x="9144" y="192024"/>
                  </a:lnTo>
                  <a:lnTo>
                    <a:pt x="21336" y="192024"/>
                  </a:lnTo>
                  <a:lnTo>
                    <a:pt x="19812" y="193548"/>
                  </a:lnTo>
                  <a:close/>
                </a:path>
                <a:path w="29209" h="193675">
                  <a:moveTo>
                    <a:pt x="19812" y="28956"/>
                  </a:moveTo>
                  <a:lnTo>
                    <a:pt x="9144" y="28956"/>
                  </a:lnTo>
                  <a:lnTo>
                    <a:pt x="3048" y="25908"/>
                  </a:lnTo>
                  <a:lnTo>
                    <a:pt x="0" y="19812"/>
                  </a:lnTo>
                  <a:lnTo>
                    <a:pt x="0" y="9144"/>
                  </a:lnTo>
                  <a:lnTo>
                    <a:pt x="1524" y="4572"/>
                  </a:lnTo>
                  <a:lnTo>
                    <a:pt x="6096" y="0"/>
                  </a:lnTo>
                  <a:lnTo>
                    <a:pt x="24384" y="0"/>
                  </a:lnTo>
                  <a:lnTo>
                    <a:pt x="25908" y="3048"/>
                  </a:lnTo>
                  <a:lnTo>
                    <a:pt x="28956" y="4572"/>
                  </a:lnTo>
                  <a:lnTo>
                    <a:pt x="28956" y="22860"/>
                  </a:lnTo>
                  <a:lnTo>
                    <a:pt x="24384" y="27432"/>
                  </a:lnTo>
                  <a:lnTo>
                    <a:pt x="19812" y="28956"/>
                  </a:lnTo>
                  <a:close/>
                </a:path>
              </a:pathLst>
            </a:custGeom>
            <a:solidFill>
              <a:srgbClr val="000000"/>
            </a:solidFill>
          </p:spPr>
          <p:txBody>
            <a:bodyPr wrap="square" lIns="0" tIns="0" rIns="0" bIns="0" rtlCol="0"/>
            <a:lstStyle/>
            <a:p>
              <a:endParaRPr sz="1588"/>
            </a:p>
          </p:txBody>
        </p:sp>
        <p:pic>
          <p:nvPicPr>
            <p:cNvPr id="103" name="object 103"/>
            <p:cNvPicPr/>
            <p:nvPr/>
          </p:nvPicPr>
          <p:blipFill>
            <a:blip r:embed="rId69" cstate="print"/>
            <a:stretch>
              <a:fillRect/>
            </a:stretch>
          </p:blipFill>
          <p:spPr>
            <a:xfrm>
              <a:off x="8673083" y="3547871"/>
              <a:ext cx="192024" cy="141732"/>
            </a:xfrm>
            <a:prstGeom prst="rect">
              <a:avLst/>
            </a:prstGeom>
          </p:spPr>
        </p:pic>
        <p:pic>
          <p:nvPicPr>
            <p:cNvPr id="104" name="object 104"/>
            <p:cNvPicPr/>
            <p:nvPr/>
          </p:nvPicPr>
          <p:blipFill>
            <a:blip r:embed="rId70" cstate="print"/>
            <a:stretch>
              <a:fillRect/>
            </a:stretch>
          </p:blipFill>
          <p:spPr>
            <a:xfrm>
              <a:off x="8900269" y="3547872"/>
              <a:ext cx="118762" cy="143256"/>
            </a:xfrm>
            <a:prstGeom prst="rect">
              <a:avLst/>
            </a:prstGeom>
          </p:spPr>
        </p:pic>
        <p:sp>
          <p:nvSpPr>
            <p:cNvPr id="105" name="object 105"/>
            <p:cNvSpPr/>
            <p:nvPr/>
          </p:nvSpPr>
          <p:spPr>
            <a:xfrm>
              <a:off x="9052560" y="3656076"/>
              <a:ext cx="32384" cy="33655"/>
            </a:xfrm>
            <a:custGeom>
              <a:avLst/>
              <a:gdLst/>
              <a:ahLst/>
              <a:cxnLst/>
              <a:rect l="l" t="t" r="r" b="b"/>
              <a:pathLst>
                <a:path w="32384" h="33654">
                  <a:moveTo>
                    <a:pt x="21335" y="33528"/>
                  </a:moveTo>
                  <a:lnTo>
                    <a:pt x="10667" y="33528"/>
                  </a:lnTo>
                  <a:lnTo>
                    <a:pt x="6095" y="32004"/>
                  </a:lnTo>
                  <a:lnTo>
                    <a:pt x="4571" y="28956"/>
                  </a:lnTo>
                  <a:lnTo>
                    <a:pt x="1523" y="27432"/>
                  </a:lnTo>
                  <a:lnTo>
                    <a:pt x="0" y="22860"/>
                  </a:lnTo>
                  <a:lnTo>
                    <a:pt x="0" y="9144"/>
                  </a:lnTo>
                  <a:lnTo>
                    <a:pt x="1523" y="4572"/>
                  </a:lnTo>
                  <a:lnTo>
                    <a:pt x="4571" y="3048"/>
                  </a:lnTo>
                  <a:lnTo>
                    <a:pt x="6095" y="0"/>
                  </a:lnTo>
                  <a:lnTo>
                    <a:pt x="25907" y="0"/>
                  </a:lnTo>
                  <a:lnTo>
                    <a:pt x="28955" y="3048"/>
                  </a:lnTo>
                  <a:lnTo>
                    <a:pt x="30479" y="4572"/>
                  </a:lnTo>
                  <a:lnTo>
                    <a:pt x="32003" y="9144"/>
                  </a:lnTo>
                  <a:lnTo>
                    <a:pt x="32003" y="22860"/>
                  </a:lnTo>
                  <a:lnTo>
                    <a:pt x="30479" y="27432"/>
                  </a:lnTo>
                  <a:lnTo>
                    <a:pt x="25907" y="32004"/>
                  </a:lnTo>
                  <a:lnTo>
                    <a:pt x="21335" y="33528"/>
                  </a:lnTo>
                  <a:close/>
                </a:path>
              </a:pathLst>
            </a:custGeom>
            <a:solidFill>
              <a:srgbClr val="000000"/>
            </a:solidFill>
          </p:spPr>
          <p:txBody>
            <a:bodyPr wrap="square" lIns="0" tIns="0" rIns="0" bIns="0" rtlCol="0"/>
            <a:lstStyle/>
            <a:p>
              <a:endParaRPr sz="1588"/>
            </a:p>
          </p:txBody>
        </p:sp>
      </p:grpSp>
      <p:sp>
        <p:nvSpPr>
          <p:cNvPr id="106" name="object 106"/>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pic>
        <p:nvPicPr>
          <p:cNvPr id="107" name="object 107"/>
          <p:cNvPicPr/>
          <p:nvPr/>
        </p:nvPicPr>
        <p:blipFill>
          <a:blip r:embed="rId71" cstate="print"/>
          <a:stretch>
            <a:fillRect/>
          </a:stretch>
        </p:blipFill>
        <p:spPr>
          <a:xfrm>
            <a:off x="10390990" y="5645075"/>
            <a:ext cx="69925" cy="10892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41580" y="1550446"/>
            <a:ext cx="1105348" cy="229944"/>
          </a:xfrm>
          <a:prstGeom prst="rect">
            <a:avLst/>
          </a:prstGeom>
        </p:spPr>
      </p:pic>
      <p:pic>
        <p:nvPicPr>
          <p:cNvPr id="3" name="object 3"/>
          <p:cNvPicPr/>
          <p:nvPr/>
        </p:nvPicPr>
        <p:blipFill>
          <a:blip r:embed="rId3" cstate="print"/>
          <a:stretch>
            <a:fillRect/>
          </a:stretch>
        </p:blipFill>
        <p:spPr>
          <a:xfrm>
            <a:off x="3566607" y="1549101"/>
            <a:ext cx="1211580" cy="231289"/>
          </a:xfrm>
          <a:prstGeom prst="rect">
            <a:avLst/>
          </a:prstGeom>
        </p:spPr>
      </p:pic>
      <p:pic>
        <p:nvPicPr>
          <p:cNvPr id="4" name="object 4"/>
          <p:cNvPicPr/>
          <p:nvPr/>
        </p:nvPicPr>
        <p:blipFill>
          <a:blip r:embed="rId4" cstate="print"/>
          <a:stretch>
            <a:fillRect/>
          </a:stretch>
        </p:blipFill>
        <p:spPr>
          <a:xfrm>
            <a:off x="4896523" y="1566582"/>
            <a:ext cx="1008529" cy="213808"/>
          </a:xfrm>
          <a:prstGeom prst="rect">
            <a:avLst/>
          </a:prstGeom>
        </p:spPr>
      </p:pic>
      <p:sp>
        <p:nvSpPr>
          <p:cNvPr id="5" name="object 5"/>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grpSp>
        <p:nvGrpSpPr>
          <p:cNvPr id="6" name="object 6"/>
          <p:cNvGrpSpPr/>
          <p:nvPr/>
        </p:nvGrpSpPr>
        <p:grpSpPr>
          <a:xfrm>
            <a:off x="10318376" y="5645076"/>
            <a:ext cx="142875" cy="109257"/>
            <a:chOff x="9814559" y="6397752"/>
            <a:chExt cx="161925" cy="123825"/>
          </a:xfrm>
        </p:grpSpPr>
        <p:sp>
          <p:nvSpPr>
            <p:cNvPr id="7" name="object 7"/>
            <p:cNvSpPr/>
            <p:nvPr/>
          </p:nvSpPr>
          <p:spPr>
            <a:xfrm>
              <a:off x="9814559" y="6397752"/>
              <a:ext cx="41275" cy="121920"/>
            </a:xfrm>
            <a:custGeom>
              <a:avLst/>
              <a:gdLst/>
              <a:ahLst/>
              <a:cxnLst/>
              <a:rect l="l" t="t" r="r" b="b"/>
              <a:pathLst>
                <a:path w="41275" h="121920">
                  <a:moveTo>
                    <a:pt x="41148" y="121920"/>
                  </a:moveTo>
                  <a:lnTo>
                    <a:pt x="27432" y="121920"/>
                  </a:lnTo>
                  <a:lnTo>
                    <a:pt x="27432" y="18288"/>
                  </a:lnTo>
                  <a:lnTo>
                    <a:pt x="24384" y="21336"/>
                  </a:lnTo>
                  <a:lnTo>
                    <a:pt x="15240" y="27432"/>
                  </a:lnTo>
                  <a:lnTo>
                    <a:pt x="9144" y="28956"/>
                  </a:lnTo>
                  <a:lnTo>
                    <a:pt x="4572" y="32004"/>
                  </a:lnTo>
                  <a:lnTo>
                    <a:pt x="0" y="33528"/>
                  </a:lnTo>
                  <a:lnTo>
                    <a:pt x="0" y="18288"/>
                  </a:lnTo>
                  <a:lnTo>
                    <a:pt x="6096" y="16764"/>
                  </a:lnTo>
                  <a:lnTo>
                    <a:pt x="18288" y="10668"/>
                  </a:lnTo>
                  <a:lnTo>
                    <a:pt x="25908" y="6096"/>
                  </a:lnTo>
                  <a:lnTo>
                    <a:pt x="35052" y="0"/>
                  </a:lnTo>
                  <a:lnTo>
                    <a:pt x="41148" y="0"/>
                  </a:lnTo>
                  <a:lnTo>
                    <a:pt x="41148" y="121920"/>
                  </a:lnTo>
                  <a:close/>
                </a:path>
              </a:pathLst>
            </a:custGeom>
            <a:solidFill>
              <a:srgbClr val="000000"/>
            </a:solidFill>
          </p:spPr>
          <p:txBody>
            <a:bodyPr wrap="square" lIns="0" tIns="0" rIns="0" bIns="0" rtlCol="0"/>
            <a:lstStyle/>
            <a:p>
              <a:endParaRPr sz="1588"/>
            </a:p>
          </p:txBody>
        </p:sp>
        <p:pic>
          <p:nvPicPr>
            <p:cNvPr id="8" name="object 8"/>
            <p:cNvPicPr/>
            <p:nvPr/>
          </p:nvPicPr>
          <p:blipFill>
            <a:blip r:embed="rId5" cstate="print"/>
            <a:stretch>
              <a:fillRect/>
            </a:stretch>
          </p:blipFill>
          <p:spPr>
            <a:xfrm>
              <a:off x="9898391" y="6397752"/>
              <a:ext cx="77712" cy="123444"/>
            </a:xfrm>
            <a:prstGeom prst="rect">
              <a:avLst/>
            </a:prstGeom>
          </p:spPr>
        </p:pic>
      </p:grpSp>
      <p:grpSp>
        <p:nvGrpSpPr>
          <p:cNvPr id="9" name="object 9"/>
          <p:cNvGrpSpPr/>
          <p:nvPr/>
        </p:nvGrpSpPr>
        <p:grpSpPr>
          <a:xfrm>
            <a:off x="2352339" y="2189180"/>
            <a:ext cx="376518" cy="179294"/>
            <a:chOff x="786384" y="2481071"/>
            <a:chExt cx="426720" cy="203200"/>
          </a:xfrm>
        </p:grpSpPr>
        <p:pic>
          <p:nvPicPr>
            <p:cNvPr id="10" name="object 10"/>
            <p:cNvPicPr/>
            <p:nvPr/>
          </p:nvPicPr>
          <p:blipFill>
            <a:blip r:embed="rId6" cstate="print"/>
            <a:stretch>
              <a:fillRect/>
            </a:stretch>
          </p:blipFill>
          <p:spPr>
            <a:xfrm>
              <a:off x="786384" y="2496311"/>
              <a:ext cx="138684" cy="185927"/>
            </a:xfrm>
            <a:prstGeom prst="rect">
              <a:avLst/>
            </a:prstGeom>
          </p:spPr>
        </p:pic>
        <p:pic>
          <p:nvPicPr>
            <p:cNvPr id="11" name="object 11"/>
            <p:cNvPicPr/>
            <p:nvPr/>
          </p:nvPicPr>
          <p:blipFill>
            <a:blip r:embed="rId7" cstate="print"/>
            <a:stretch>
              <a:fillRect/>
            </a:stretch>
          </p:blipFill>
          <p:spPr>
            <a:xfrm>
              <a:off x="947927" y="2481071"/>
              <a:ext cx="111252" cy="201168"/>
            </a:xfrm>
            <a:prstGeom prst="rect">
              <a:avLst/>
            </a:prstGeom>
          </p:spPr>
        </p:pic>
        <p:pic>
          <p:nvPicPr>
            <p:cNvPr id="12" name="object 12"/>
            <p:cNvPicPr/>
            <p:nvPr/>
          </p:nvPicPr>
          <p:blipFill>
            <a:blip r:embed="rId8" cstate="print"/>
            <a:stretch>
              <a:fillRect/>
            </a:stretch>
          </p:blipFill>
          <p:spPr>
            <a:xfrm>
              <a:off x="1094286" y="2542031"/>
              <a:ext cx="118817" cy="141732"/>
            </a:xfrm>
            <a:prstGeom prst="rect">
              <a:avLst/>
            </a:prstGeom>
          </p:spPr>
        </p:pic>
      </p:grpSp>
      <p:grpSp>
        <p:nvGrpSpPr>
          <p:cNvPr id="13" name="object 13"/>
          <p:cNvGrpSpPr/>
          <p:nvPr/>
        </p:nvGrpSpPr>
        <p:grpSpPr>
          <a:xfrm>
            <a:off x="2806849" y="2189181"/>
            <a:ext cx="606799" cy="179294"/>
            <a:chOff x="1301495" y="2481072"/>
            <a:chExt cx="687705" cy="203200"/>
          </a:xfrm>
        </p:grpSpPr>
        <p:pic>
          <p:nvPicPr>
            <p:cNvPr id="14" name="object 14"/>
            <p:cNvPicPr/>
            <p:nvPr/>
          </p:nvPicPr>
          <p:blipFill>
            <a:blip r:embed="rId9" cstate="print"/>
            <a:stretch>
              <a:fillRect/>
            </a:stretch>
          </p:blipFill>
          <p:spPr>
            <a:xfrm>
              <a:off x="1301495" y="2481072"/>
              <a:ext cx="219343" cy="202692"/>
            </a:xfrm>
            <a:prstGeom prst="rect">
              <a:avLst/>
            </a:prstGeom>
          </p:spPr>
        </p:pic>
        <p:pic>
          <p:nvPicPr>
            <p:cNvPr id="15" name="object 15"/>
            <p:cNvPicPr/>
            <p:nvPr/>
          </p:nvPicPr>
          <p:blipFill>
            <a:blip r:embed="rId10" cstate="print"/>
            <a:stretch>
              <a:fillRect/>
            </a:stretch>
          </p:blipFill>
          <p:spPr>
            <a:xfrm>
              <a:off x="1554479" y="2542031"/>
              <a:ext cx="76200" cy="140208"/>
            </a:xfrm>
            <a:prstGeom prst="rect">
              <a:avLst/>
            </a:prstGeom>
          </p:spPr>
        </p:pic>
        <p:pic>
          <p:nvPicPr>
            <p:cNvPr id="16" name="object 16"/>
            <p:cNvPicPr/>
            <p:nvPr/>
          </p:nvPicPr>
          <p:blipFill>
            <a:blip r:embed="rId11" cstate="print"/>
            <a:stretch>
              <a:fillRect/>
            </a:stretch>
          </p:blipFill>
          <p:spPr>
            <a:xfrm>
              <a:off x="1656588" y="2542032"/>
              <a:ext cx="192024" cy="140208"/>
            </a:xfrm>
            <a:prstGeom prst="rect">
              <a:avLst/>
            </a:prstGeom>
          </p:spPr>
        </p:pic>
        <p:pic>
          <p:nvPicPr>
            <p:cNvPr id="17" name="object 17"/>
            <p:cNvPicPr/>
            <p:nvPr/>
          </p:nvPicPr>
          <p:blipFill>
            <a:blip r:embed="rId12" cstate="print"/>
            <a:stretch>
              <a:fillRect/>
            </a:stretch>
          </p:blipFill>
          <p:spPr>
            <a:xfrm>
              <a:off x="1882140" y="2542031"/>
              <a:ext cx="106680" cy="141732"/>
            </a:xfrm>
            <a:prstGeom prst="rect">
              <a:avLst/>
            </a:prstGeom>
          </p:spPr>
        </p:pic>
      </p:grpSp>
      <p:sp>
        <p:nvSpPr>
          <p:cNvPr id="18" name="object 18"/>
          <p:cNvSpPr/>
          <p:nvPr/>
        </p:nvSpPr>
        <p:spPr>
          <a:xfrm>
            <a:off x="3450953" y="2189181"/>
            <a:ext cx="21851" cy="177613"/>
          </a:xfrm>
          <a:custGeom>
            <a:avLst/>
            <a:gdLst/>
            <a:ahLst/>
            <a:cxnLst/>
            <a:rect l="l" t="t" r="r" b="b"/>
            <a:pathLst>
              <a:path w="24764" h="201294">
                <a:moveTo>
                  <a:pt x="22860" y="1524"/>
                </a:moveTo>
                <a:lnTo>
                  <a:pt x="18288" y="1524"/>
                </a:lnTo>
                <a:lnTo>
                  <a:pt x="16764" y="0"/>
                </a:lnTo>
                <a:lnTo>
                  <a:pt x="7620" y="0"/>
                </a:lnTo>
                <a:lnTo>
                  <a:pt x="6096" y="1524"/>
                </a:lnTo>
                <a:lnTo>
                  <a:pt x="1524" y="1524"/>
                </a:lnTo>
                <a:lnTo>
                  <a:pt x="1524" y="3048"/>
                </a:lnTo>
                <a:lnTo>
                  <a:pt x="22860" y="3048"/>
                </a:lnTo>
                <a:lnTo>
                  <a:pt x="22860" y="1524"/>
                </a:lnTo>
                <a:close/>
              </a:path>
              <a:path w="24764" h="201294">
                <a:moveTo>
                  <a:pt x="24384" y="3302"/>
                </a:moveTo>
                <a:lnTo>
                  <a:pt x="0" y="3302"/>
                </a:lnTo>
                <a:lnTo>
                  <a:pt x="0" y="197612"/>
                </a:lnTo>
                <a:lnTo>
                  <a:pt x="0" y="200152"/>
                </a:lnTo>
                <a:lnTo>
                  <a:pt x="3048" y="200152"/>
                </a:lnTo>
                <a:lnTo>
                  <a:pt x="3048" y="201168"/>
                </a:lnTo>
                <a:lnTo>
                  <a:pt x="21336" y="201168"/>
                </a:lnTo>
                <a:lnTo>
                  <a:pt x="21336" y="200152"/>
                </a:lnTo>
                <a:lnTo>
                  <a:pt x="23622" y="200152"/>
                </a:lnTo>
                <a:lnTo>
                  <a:pt x="23622" y="197612"/>
                </a:lnTo>
                <a:lnTo>
                  <a:pt x="24384" y="197612"/>
                </a:lnTo>
                <a:lnTo>
                  <a:pt x="24384" y="3302"/>
                </a:lnTo>
                <a:close/>
              </a:path>
            </a:pathLst>
          </a:custGeom>
          <a:solidFill>
            <a:srgbClr val="000000"/>
          </a:solidFill>
        </p:spPr>
        <p:txBody>
          <a:bodyPr wrap="square" lIns="0" tIns="0" rIns="0" bIns="0" rtlCol="0"/>
          <a:lstStyle/>
          <a:p>
            <a:endParaRPr sz="1588"/>
          </a:p>
        </p:txBody>
      </p:sp>
      <p:pic>
        <p:nvPicPr>
          <p:cNvPr id="19" name="object 19"/>
          <p:cNvPicPr/>
          <p:nvPr/>
        </p:nvPicPr>
        <p:blipFill>
          <a:blip r:embed="rId13" cstate="print"/>
          <a:stretch>
            <a:fillRect/>
          </a:stretch>
        </p:blipFill>
        <p:spPr>
          <a:xfrm>
            <a:off x="3563918" y="2189181"/>
            <a:ext cx="982979" cy="178846"/>
          </a:xfrm>
          <a:prstGeom prst="rect">
            <a:avLst/>
          </a:prstGeom>
        </p:spPr>
      </p:pic>
      <p:pic>
        <p:nvPicPr>
          <p:cNvPr id="20" name="object 20"/>
          <p:cNvPicPr/>
          <p:nvPr/>
        </p:nvPicPr>
        <p:blipFill>
          <a:blip r:embed="rId14" cstate="print"/>
          <a:stretch>
            <a:fillRect/>
          </a:stretch>
        </p:blipFill>
        <p:spPr>
          <a:xfrm>
            <a:off x="4637090" y="2189181"/>
            <a:ext cx="206988" cy="178846"/>
          </a:xfrm>
          <a:prstGeom prst="rect">
            <a:avLst/>
          </a:prstGeom>
        </p:spPr>
      </p:pic>
      <p:grpSp>
        <p:nvGrpSpPr>
          <p:cNvPr id="21" name="object 21"/>
          <p:cNvGrpSpPr/>
          <p:nvPr/>
        </p:nvGrpSpPr>
        <p:grpSpPr>
          <a:xfrm>
            <a:off x="4905936" y="2189180"/>
            <a:ext cx="336176" cy="179294"/>
            <a:chOff x="3680460" y="2481071"/>
            <a:chExt cx="381000" cy="203200"/>
          </a:xfrm>
        </p:grpSpPr>
        <p:pic>
          <p:nvPicPr>
            <p:cNvPr id="22" name="object 22"/>
            <p:cNvPicPr/>
            <p:nvPr/>
          </p:nvPicPr>
          <p:blipFill>
            <a:blip r:embed="rId15" cstate="print"/>
            <a:stretch>
              <a:fillRect/>
            </a:stretch>
          </p:blipFill>
          <p:spPr>
            <a:xfrm>
              <a:off x="3680460" y="2510027"/>
              <a:ext cx="83820" cy="173736"/>
            </a:xfrm>
            <a:prstGeom prst="rect">
              <a:avLst/>
            </a:prstGeom>
          </p:spPr>
        </p:pic>
        <p:pic>
          <p:nvPicPr>
            <p:cNvPr id="23" name="object 23"/>
            <p:cNvPicPr/>
            <p:nvPr/>
          </p:nvPicPr>
          <p:blipFill>
            <a:blip r:embed="rId16" cstate="print"/>
            <a:stretch>
              <a:fillRect/>
            </a:stretch>
          </p:blipFill>
          <p:spPr>
            <a:xfrm>
              <a:off x="3796284" y="2481071"/>
              <a:ext cx="111252" cy="201168"/>
            </a:xfrm>
            <a:prstGeom prst="rect">
              <a:avLst/>
            </a:prstGeom>
          </p:spPr>
        </p:pic>
        <p:pic>
          <p:nvPicPr>
            <p:cNvPr id="24" name="object 24"/>
            <p:cNvPicPr/>
            <p:nvPr/>
          </p:nvPicPr>
          <p:blipFill>
            <a:blip r:embed="rId17" cstate="print"/>
            <a:stretch>
              <a:fillRect/>
            </a:stretch>
          </p:blipFill>
          <p:spPr>
            <a:xfrm>
              <a:off x="3941118" y="2542031"/>
              <a:ext cx="120341" cy="141732"/>
            </a:xfrm>
            <a:prstGeom prst="rect">
              <a:avLst/>
            </a:prstGeom>
          </p:spPr>
        </p:pic>
      </p:grpSp>
      <p:pic>
        <p:nvPicPr>
          <p:cNvPr id="25" name="object 25"/>
          <p:cNvPicPr/>
          <p:nvPr/>
        </p:nvPicPr>
        <p:blipFill>
          <a:blip r:embed="rId18" cstate="print"/>
          <a:stretch>
            <a:fillRect/>
          </a:stretch>
        </p:blipFill>
        <p:spPr>
          <a:xfrm>
            <a:off x="5318760" y="2189181"/>
            <a:ext cx="805478" cy="178846"/>
          </a:xfrm>
          <a:prstGeom prst="rect">
            <a:avLst/>
          </a:prstGeom>
        </p:spPr>
      </p:pic>
      <p:pic>
        <p:nvPicPr>
          <p:cNvPr id="26" name="object 26"/>
          <p:cNvPicPr/>
          <p:nvPr/>
        </p:nvPicPr>
        <p:blipFill>
          <a:blip r:embed="rId19" cstate="print"/>
          <a:stretch>
            <a:fillRect/>
          </a:stretch>
        </p:blipFill>
        <p:spPr>
          <a:xfrm>
            <a:off x="6225092" y="2242969"/>
            <a:ext cx="769171" cy="169433"/>
          </a:xfrm>
          <a:prstGeom prst="rect">
            <a:avLst/>
          </a:prstGeom>
        </p:spPr>
      </p:pic>
      <p:grpSp>
        <p:nvGrpSpPr>
          <p:cNvPr id="27" name="object 27"/>
          <p:cNvGrpSpPr/>
          <p:nvPr/>
        </p:nvGrpSpPr>
        <p:grpSpPr>
          <a:xfrm>
            <a:off x="7083014" y="2198593"/>
            <a:ext cx="160244" cy="168088"/>
            <a:chOff x="6147816" y="2491739"/>
            <a:chExt cx="181610" cy="190500"/>
          </a:xfrm>
        </p:grpSpPr>
        <p:sp>
          <p:nvSpPr>
            <p:cNvPr id="28" name="object 28"/>
            <p:cNvSpPr/>
            <p:nvPr/>
          </p:nvSpPr>
          <p:spPr>
            <a:xfrm>
              <a:off x="6147816" y="2491739"/>
              <a:ext cx="30480" cy="190500"/>
            </a:xfrm>
            <a:custGeom>
              <a:avLst/>
              <a:gdLst/>
              <a:ahLst/>
              <a:cxnLst/>
              <a:rect l="l" t="t" r="r" b="b"/>
              <a:pathLst>
                <a:path w="30479" h="190500">
                  <a:moveTo>
                    <a:pt x="25908" y="188976"/>
                  </a:moveTo>
                  <a:lnTo>
                    <a:pt x="4572" y="188976"/>
                  </a:lnTo>
                  <a:lnTo>
                    <a:pt x="3048" y="187452"/>
                  </a:lnTo>
                  <a:lnTo>
                    <a:pt x="3048" y="56388"/>
                  </a:lnTo>
                  <a:lnTo>
                    <a:pt x="6096" y="53340"/>
                  </a:lnTo>
                  <a:lnTo>
                    <a:pt x="24384" y="53340"/>
                  </a:lnTo>
                  <a:lnTo>
                    <a:pt x="27432" y="56388"/>
                  </a:lnTo>
                  <a:lnTo>
                    <a:pt x="27432" y="187452"/>
                  </a:lnTo>
                  <a:lnTo>
                    <a:pt x="25908" y="188976"/>
                  </a:lnTo>
                  <a:close/>
                </a:path>
                <a:path w="30479" h="190500">
                  <a:moveTo>
                    <a:pt x="24384" y="190500"/>
                  </a:moveTo>
                  <a:lnTo>
                    <a:pt x="6096" y="190500"/>
                  </a:lnTo>
                  <a:lnTo>
                    <a:pt x="6096" y="188976"/>
                  </a:lnTo>
                  <a:lnTo>
                    <a:pt x="24384" y="188976"/>
                  </a:lnTo>
                  <a:lnTo>
                    <a:pt x="24384" y="190500"/>
                  </a:lnTo>
                  <a:close/>
                </a:path>
                <a:path w="30479" h="190500">
                  <a:moveTo>
                    <a:pt x="24384" y="27432"/>
                  </a:moveTo>
                  <a:lnTo>
                    <a:pt x="6096" y="27432"/>
                  </a:lnTo>
                  <a:lnTo>
                    <a:pt x="1524" y="22860"/>
                  </a:lnTo>
                  <a:lnTo>
                    <a:pt x="0" y="19812"/>
                  </a:lnTo>
                  <a:lnTo>
                    <a:pt x="0" y="7620"/>
                  </a:lnTo>
                  <a:lnTo>
                    <a:pt x="1524" y="4572"/>
                  </a:lnTo>
                  <a:lnTo>
                    <a:pt x="6096" y="0"/>
                  </a:lnTo>
                  <a:lnTo>
                    <a:pt x="24384" y="0"/>
                  </a:lnTo>
                  <a:lnTo>
                    <a:pt x="28956" y="4572"/>
                  </a:lnTo>
                  <a:lnTo>
                    <a:pt x="30480" y="7620"/>
                  </a:lnTo>
                  <a:lnTo>
                    <a:pt x="30480" y="18288"/>
                  </a:lnTo>
                  <a:lnTo>
                    <a:pt x="28956" y="22860"/>
                  </a:lnTo>
                  <a:lnTo>
                    <a:pt x="24384" y="27432"/>
                  </a:lnTo>
                  <a:close/>
                </a:path>
              </a:pathLst>
            </a:custGeom>
            <a:solidFill>
              <a:srgbClr val="000000"/>
            </a:solidFill>
          </p:spPr>
          <p:txBody>
            <a:bodyPr wrap="square" lIns="0" tIns="0" rIns="0" bIns="0" rtlCol="0"/>
            <a:lstStyle/>
            <a:p>
              <a:endParaRPr sz="1588"/>
            </a:p>
          </p:txBody>
        </p:sp>
        <p:pic>
          <p:nvPicPr>
            <p:cNvPr id="29" name="object 29"/>
            <p:cNvPicPr/>
            <p:nvPr/>
          </p:nvPicPr>
          <p:blipFill>
            <a:blip r:embed="rId20" cstate="print"/>
            <a:stretch>
              <a:fillRect/>
            </a:stretch>
          </p:blipFill>
          <p:spPr>
            <a:xfrm>
              <a:off x="6217919" y="2542031"/>
              <a:ext cx="111252" cy="140208"/>
            </a:xfrm>
            <a:prstGeom prst="rect">
              <a:avLst/>
            </a:prstGeom>
          </p:spPr>
        </p:pic>
      </p:grpSp>
      <p:pic>
        <p:nvPicPr>
          <p:cNvPr id="30" name="object 30"/>
          <p:cNvPicPr/>
          <p:nvPr/>
        </p:nvPicPr>
        <p:blipFill>
          <a:blip r:embed="rId21" cstate="print"/>
          <a:stretch>
            <a:fillRect/>
          </a:stretch>
        </p:blipFill>
        <p:spPr>
          <a:xfrm>
            <a:off x="7325060" y="2202628"/>
            <a:ext cx="122368" cy="164053"/>
          </a:xfrm>
          <a:prstGeom prst="rect">
            <a:avLst/>
          </a:prstGeom>
        </p:spPr>
      </p:pic>
      <p:pic>
        <p:nvPicPr>
          <p:cNvPr id="31" name="object 31"/>
          <p:cNvPicPr/>
          <p:nvPr/>
        </p:nvPicPr>
        <p:blipFill>
          <a:blip r:embed="rId22" cstate="print"/>
          <a:stretch>
            <a:fillRect/>
          </a:stretch>
        </p:blipFill>
        <p:spPr>
          <a:xfrm>
            <a:off x="7520043" y="2214730"/>
            <a:ext cx="584947" cy="197671"/>
          </a:xfrm>
          <a:prstGeom prst="rect">
            <a:avLst/>
          </a:prstGeom>
        </p:spPr>
      </p:pic>
      <p:pic>
        <p:nvPicPr>
          <p:cNvPr id="32" name="object 32"/>
          <p:cNvPicPr/>
          <p:nvPr/>
        </p:nvPicPr>
        <p:blipFill>
          <a:blip r:embed="rId23" cstate="print"/>
          <a:stretch>
            <a:fillRect/>
          </a:stretch>
        </p:blipFill>
        <p:spPr>
          <a:xfrm>
            <a:off x="4598407" y="1027441"/>
            <a:ext cx="5863476" cy="124961"/>
          </a:xfrm>
          <a:prstGeom prst="rect">
            <a:avLst/>
          </a:prstGeom>
        </p:spPr>
      </p:pic>
      <p:pic>
        <p:nvPicPr>
          <p:cNvPr id="33" name="object 33"/>
          <p:cNvPicPr/>
          <p:nvPr/>
        </p:nvPicPr>
        <p:blipFill>
          <a:blip r:embed="rId24" cstate="print"/>
          <a:stretch>
            <a:fillRect/>
          </a:stretch>
        </p:blipFill>
        <p:spPr>
          <a:xfrm>
            <a:off x="4815020" y="4211851"/>
            <a:ext cx="2821210" cy="230278"/>
          </a:xfrm>
          <a:prstGeom prst="rect">
            <a:avLst/>
          </a:prstGeom>
        </p:spPr>
      </p:pic>
      <p:pic>
        <p:nvPicPr>
          <p:cNvPr id="34" name="object 34"/>
          <p:cNvPicPr/>
          <p:nvPr/>
        </p:nvPicPr>
        <p:blipFill>
          <a:blip r:embed="rId25" cstate="print"/>
          <a:stretch>
            <a:fillRect/>
          </a:stretch>
        </p:blipFill>
        <p:spPr>
          <a:xfrm>
            <a:off x="5054114" y="5511949"/>
            <a:ext cx="2058033" cy="195251"/>
          </a:xfrm>
          <a:prstGeom prst="rect">
            <a:avLst/>
          </a:prstGeom>
        </p:spPr>
      </p:pic>
      <p:pic>
        <p:nvPicPr>
          <p:cNvPr id="35" name="object 35"/>
          <p:cNvPicPr/>
          <p:nvPr/>
        </p:nvPicPr>
        <p:blipFill>
          <a:blip r:embed="rId26" cstate="print"/>
          <a:stretch>
            <a:fillRect/>
          </a:stretch>
        </p:blipFill>
        <p:spPr>
          <a:xfrm>
            <a:off x="4806364" y="4637285"/>
            <a:ext cx="2678388" cy="212728"/>
          </a:xfrm>
          <a:prstGeom prst="rect">
            <a:avLst/>
          </a:prstGeom>
        </p:spPr>
      </p:pic>
      <p:grpSp>
        <p:nvGrpSpPr>
          <p:cNvPr id="36" name="object 36"/>
          <p:cNvGrpSpPr/>
          <p:nvPr/>
        </p:nvGrpSpPr>
        <p:grpSpPr>
          <a:xfrm>
            <a:off x="4042634" y="4304403"/>
            <a:ext cx="273424" cy="520513"/>
            <a:chOff x="2702052" y="4878323"/>
            <a:chExt cx="309880" cy="589915"/>
          </a:xfrm>
        </p:grpSpPr>
        <p:sp>
          <p:nvSpPr>
            <p:cNvPr id="37" name="object 37"/>
            <p:cNvSpPr/>
            <p:nvPr/>
          </p:nvSpPr>
          <p:spPr>
            <a:xfrm>
              <a:off x="2706624" y="5134355"/>
              <a:ext cx="300355" cy="329565"/>
            </a:xfrm>
            <a:custGeom>
              <a:avLst/>
              <a:gdLst/>
              <a:ahLst/>
              <a:cxnLst/>
              <a:rect l="l" t="t" r="r" b="b"/>
              <a:pathLst>
                <a:path w="300355" h="329564">
                  <a:moveTo>
                    <a:pt x="210311" y="329184"/>
                  </a:moveTo>
                  <a:lnTo>
                    <a:pt x="210311" y="292607"/>
                  </a:lnTo>
                  <a:lnTo>
                    <a:pt x="159313" y="274555"/>
                  </a:lnTo>
                  <a:lnTo>
                    <a:pt x="113966" y="249704"/>
                  </a:lnTo>
                  <a:lnTo>
                    <a:pt x="75071" y="218909"/>
                  </a:lnTo>
                  <a:lnTo>
                    <a:pt x="43427" y="183022"/>
                  </a:lnTo>
                  <a:lnTo>
                    <a:pt x="19834" y="142896"/>
                  </a:lnTo>
                  <a:lnTo>
                    <a:pt x="5091" y="99384"/>
                  </a:lnTo>
                  <a:lnTo>
                    <a:pt x="0" y="53339"/>
                  </a:lnTo>
                  <a:lnTo>
                    <a:pt x="0" y="0"/>
                  </a:lnTo>
                  <a:lnTo>
                    <a:pt x="5091" y="46124"/>
                  </a:lnTo>
                  <a:lnTo>
                    <a:pt x="19834" y="89822"/>
                  </a:lnTo>
                  <a:lnTo>
                    <a:pt x="43427" y="130162"/>
                  </a:lnTo>
                  <a:lnTo>
                    <a:pt x="75071" y="166209"/>
                  </a:lnTo>
                  <a:lnTo>
                    <a:pt x="113966" y="197031"/>
                  </a:lnTo>
                  <a:lnTo>
                    <a:pt x="159313" y="221695"/>
                  </a:lnTo>
                  <a:lnTo>
                    <a:pt x="210311" y="239268"/>
                  </a:lnTo>
                  <a:lnTo>
                    <a:pt x="210311" y="204216"/>
                  </a:lnTo>
                  <a:lnTo>
                    <a:pt x="300228" y="277368"/>
                  </a:lnTo>
                  <a:lnTo>
                    <a:pt x="210311" y="329184"/>
                  </a:lnTo>
                  <a:close/>
                </a:path>
              </a:pathLst>
            </a:custGeom>
            <a:solidFill>
              <a:srgbClr val="5B9AD4"/>
            </a:solidFill>
          </p:spPr>
          <p:txBody>
            <a:bodyPr wrap="square" lIns="0" tIns="0" rIns="0" bIns="0" rtlCol="0"/>
            <a:lstStyle/>
            <a:p>
              <a:endParaRPr sz="1588"/>
            </a:p>
          </p:txBody>
        </p:sp>
        <p:sp>
          <p:nvSpPr>
            <p:cNvPr id="38" name="object 38"/>
            <p:cNvSpPr/>
            <p:nvPr/>
          </p:nvSpPr>
          <p:spPr>
            <a:xfrm>
              <a:off x="2707058" y="4882896"/>
              <a:ext cx="300355" cy="277495"/>
            </a:xfrm>
            <a:custGeom>
              <a:avLst/>
              <a:gdLst/>
              <a:ahLst/>
              <a:cxnLst/>
              <a:rect l="l" t="t" r="r" b="b"/>
              <a:pathLst>
                <a:path w="300355" h="277495">
                  <a:moveTo>
                    <a:pt x="1089" y="277367"/>
                  </a:moveTo>
                  <a:lnTo>
                    <a:pt x="0" y="232285"/>
                  </a:lnTo>
                  <a:lnTo>
                    <a:pt x="8406" y="188996"/>
                  </a:lnTo>
                  <a:lnTo>
                    <a:pt x="25529" y="148279"/>
                  </a:lnTo>
                  <a:lnTo>
                    <a:pt x="50593" y="110911"/>
                  </a:lnTo>
                  <a:lnTo>
                    <a:pt x="82818" y="77669"/>
                  </a:lnTo>
                  <a:lnTo>
                    <a:pt x="121428" y="49332"/>
                  </a:lnTo>
                  <a:lnTo>
                    <a:pt x="165645" y="26677"/>
                  </a:lnTo>
                  <a:lnTo>
                    <a:pt x="214691" y="10481"/>
                  </a:lnTo>
                  <a:lnTo>
                    <a:pt x="267789" y="1523"/>
                  </a:lnTo>
                  <a:lnTo>
                    <a:pt x="299793" y="0"/>
                  </a:lnTo>
                  <a:lnTo>
                    <a:pt x="299793" y="53339"/>
                  </a:lnTo>
                  <a:lnTo>
                    <a:pt x="249561" y="56808"/>
                  </a:lnTo>
                  <a:lnTo>
                    <a:pt x="201951" y="66861"/>
                  </a:lnTo>
                  <a:lnTo>
                    <a:pt x="157666" y="82973"/>
                  </a:lnTo>
                  <a:lnTo>
                    <a:pt x="117406" y="104616"/>
                  </a:lnTo>
                  <a:lnTo>
                    <a:pt x="81875" y="131264"/>
                  </a:lnTo>
                  <a:lnTo>
                    <a:pt x="51776" y="162390"/>
                  </a:lnTo>
                  <a:lnTo>
                    <a:pt x="27810" y="197467"/>
                  </a:lnTo>
                  <a:lnTo>
                    <a:pt x="10680" y="235969"/>
                  </a:lnTo>
                  <a:lnTo>
                    <a:pt x="1089" y="277367"/>
                  </a:lnTo>
                  <a:close/>
                </a:path>
              </a:pathLst>
            </a:custGeom>
            <a:solidFill>
              <a:srgbClr val="497CAA"/>
            </a:solidFill>
          </p:spPr>
          <p:txBody>
            <a:bodyPr wrap="square" lIns="0" tIns="0" rIns="0" bIns="0" rtlCol="0"/>
            <a:lstStyle/>
            <a:p>
              <a:endParaRPr sz="1588"/>
            </a:p>
          </p:txBody>
        </p:sp>
        <p:sp>
          <p:nvSpPr>
            <p:cNvPr id="39" name="object 39"/>
            <p:cNvSpPr/>
            <p:nvPr/>
          </p:nvSpPr>
          <p:spPr>
            <a:xfrm>
              <a:off x="2706624" y="4882895"/>
              <a:ext cx="300355" cy="581025"/>
            </a:xfrm>
            <a:custGeom>
              <a:avLst/>
              <a:gdLst/>
              <a:ahLst/>
              <a:cxnLst/>
              <a:rect l="l" t="t" r="r" b="b"/>
              <a:pathLst>
                <a:path w="300355" h="581025">
                  <a:moveTo>
                    <a:pt x="0" y="251460"/>
                  </a:moveTo>
                  <a:lnTo>
                    <a:pt x="5091" y="297584"/>
                  </a:lnTo>
                  <a:lnTo>
                    <a:pt x="19834" y="341282"/>
                  </a:lnTo>
                  <a:lnTo>
                    <a:pt x="43427" y="381622"/>
                  </a:lnTo>
                  <a:lnTo>
                    <a:pt x="75071" y="417669"/>
                  </a:lnTo>
                  <a:lnTo>
                    <a:pt x="113966" y="448491"/>
                  </a:lnTo>
                  <a:lnTo>
                    <a:pt x="159313" y="473155"/>
                  </a:lnTo>
                  <a:lnTo>
                    <a:pt x="210311" y="490728"/>
                  </a:lnTo>
                  <a:lnTo>
                    <a:pt x="210311" y="455676"/>
                  </a:lnTo>
                  <a:lnTo>
                    <a:pt x="300228" y="528828"/>
                  </a:lnTo>
                  <a:lnTo>
                    <a:pt x="210311" y="580644"/>
                  </a:lnTo>
                  <a:lnTo>
                    <a:pt x="210311" y="544067"/>
                  </a:lnTo>
                  <a:lnTo>
                    <a:pt x="159313" y="526015"/>
                  </a:lnTo>
                  <a:lnTo>
                    <a:pt x="113966" y="501164"/>
                  </a:lnTo>
                  <a:lnTo>
                    <a:pt x="75071" y="470369"/>
                  </a:lnTo>
                  <a:lnTo>
                    <a:pt x="43427" y="434482"/>
                  </a:lnTo>
                  <a:lnTo>
                    <a:pt x="19834" y="394356"/>
                  </a:lnTo>
                  <a:lnTo>
                    <a:pt x="5091" y="350844"/>
                  </a:lnTo>
                  <a:lnTo>
                    <a:pt x="0" y="304800"/>
                  </a:lnTo>
                  <a:lnTo>
                    <a:pt x="0" y="251460"/>
                  </a:lnTo>
                  <a:lnTo>
                    <a:pt x="4827" y="206310"/>
                  </a:lnTo>
                  <a:lnTo>
                    <a:pt x="18747" y="163795"/>
                  </a:lnTo>
                  <a:lnTo>
                    <a:pt x="40922" y="124629"/>
                  </a:lnTo>
                  <a:lnTo>
                    <a:pt x="70509" y="89527"/>
                  </a:lnTo>
                  <a:lnTo>
                    <a:pt x="106669" y="59203"/>
                  </a:lnTo>
                  <a:lnTo>
                    <a:pt x="148561" y="34374"/>
                  </a:lnTo>
                  <a:lnTo>
                    <a:pt x="195345" y="15754"/>
                  </a:lnTo>
                  <a:lnTo>
                    <a:pt x="246181" y="4057"/>
                  </a:lnTo>
                  <a:lnTo>
                    <a:pt x="300228" y="0"/>
                  </a:lnTo>
                  <a:lnTo>
                    <a:pt x="300228" y="53340"/>
                  </a:lnTo>
                  <a:lnTo>
                    <a:pt x="249996" y="56808"/>
                  </a:lnTo>
                  <a:lnTo>
                    <a:pt x="202386" y="66861"/>
                  </a:lnTo>
                  <a:lnTo>
                    <a:pt x="158100" y="82973"/>
                  </a:lnTo>
                  <a:lnTo>
                    <a:pt x="117841" y="104616"/>
                  </a:lnTo>
                  <a:lnTo>
                    <a:pt x="82310" y="131264"/>
                  </a:lnTo>
                  <a:lnTo>
                    <a:pt x="52211" y="162390"/>
                  </a:lnTo>
                  <a:lnTo>
                    <a:pt x="28245" y="197467"/>
                  </a:lnTo>
                  <a:lnTo>
                    <a:pt x="11115" y="235969"/>
                  </a:lnTo>
                  <a:lnTo>
                    <a:pt x="1524" y="277368"/>
                  </a:lnTo>
                </a:path>
              </a:pathLst>
            </a:custGeom>
            <a:ln w="9144">
              <a:solidFill>
                <a:srgbClr val="0A5293"/>
              </a:solidFill>
            </a:ln>
          </p:spPr>
          <p:txBody>
            <a:bodyPr wrap="square" lIns="0" tIns="0" rIns="0" bIns="0" rtlCol="0"/>
            <a:lstStyle/>
            <a:p>
              <a:endParaRPr sz="1588"/>
            </a:p>
          </p:txBody>
        </p:sp>
      </p:grpSp>
      <p:grpSp>
        <p:nvGrpSpPr>
          <p:cNvPr id="40" name="object 40"/>
          <p:cNvGrpSpPr/>
          <p:nvPr/>
        </p:nvGrpSpPr>
        <p:grpSpPr>
          <a:xfrm>
            <a:off x="3195469" y="4436185"/>
            <a:ext cx="515471" cy="114299"/>
            <a:chOff x="1741932" y="5027676"/>
            <a:chExt cx="584200" cy="129539"/>
          </a:xfrm>
        </p:grpSpPr>
        <p:pic>
          <p:nvPicPr>
            <p:cNvPr id="41" name="object 41"/>
            <p:cNvPicPr/>
            <p:nvPr/>
          </p:nvPicPr>
          <p:blipFill>
            <a:blip r:embed="rId27" cstate="print"/>
            <a:stretch>
              <a:fillRect/>
            </a:stretch>
          </p:blipFill>
          <p:spPr>
            <a:xfrm>
              <a:off x="1741932" y="5036819"/>
              <a:ext cx="231647" cy="120396"/>
            </a:xfrm>
            <a:prstGeom prst="rect">
              <a:avLst/>
            </a:prstGeom>
          </p:spPr>
        </p:pic>
        <p:pic>
          <p:nvPicPr>
            <p:cNvPr id="42" name="object 42"/>
            <p:cNvPicPr/>
            <p:nvPr/>
          </p:nvPicPr>
          <p:blipFill>
            <a:blip r:embed="rId28" cstate="print"/>
            <a:stretch>
              <a:fillRect/>
            </a:stretch>
          </p:blipFill>
          <p:spPr>
            <a:xfrm>
              <a:off x="1997964" y="5027676"/>
              <a:ext cx="327660" cy="129539"/>
            </a:xfrm>
            <a:prstGeom prst="rect">
              <a:avLst/>
            </a:prstGeom>
          </p:spPr>
        </p:pic>
      </p:grpSp>
      <p:pic>
        <p:nvPicPr>
          <p:cNvPr id="43" name="object 43"/>
          <p:cNvPicPr/>
          <p:nvPr/>
        </p:nvPicPr>
        <p:blipFill>
          <a:blip r:embed="rId29" cstate="print"/>
          <a:stretch>
            <a:fillRect/>
          </a:stretch>
        </p:blipFill>
        <p:spPr>
          <a:xfrm>
            <a:off x="3157818" y="4639236"/>
            <a:ext cx="588981" cy="134470"/>
          </a:xfrm>
          <a:prstGeom prst="rect">
            <a:avLst/>
          </a:prstGeom>
        </p:spPr>
      </p:pic>
      <p:grpSp>
        <p:nvGrpSpPr>
          <p:cNvPr id="44" name="object 44"/>
          <p:cNvGrpSpPr/>
          <p:nvPr/>
        </p:nvGrpSpPr>
        <p:grpSpPr>
          <a:xfrm>
            <a:off x="2720788" y="3622637"/>
            <a:ext cx="6750424" cy="543485"/>
            <a:chOff x="1203960" y="4105655"/>
            <a:chExt cx="7650480" cy="615950"/>
          </a:xfrm>
        </p:grpSpPr>
        <p:pic>
          <p:nvPicPr>
            <p:cNvPr id="45" name="object 45"/>
            <p:cNvPicPr/>
            <p:nvPr/>
          </p:nvPicPr>
          <p:blipFill>
            <a:blip r:embed="rId30" cstate="print"/>
            <a:stretch>
              <a:fillRect/>
            </a:stretch>
          </p:blipFill>
          <p:spPr>
            <a:xfrm>
              <a:off x="1203960" y="4105655"/>
              <a:ext cx="7650479" cy="499871"/>
            </a:xfrm>
            <a:prstGeom prst="rect">
              <a:avLst/>
            </a:prstGeom>
          </p:spPr>
        </p:pic>
        <p:sp>
          <p:nvSpPr>
            <p:cNvPr id="46" name="object 46"/>
            <p:cNvSpPr/>
            <p:nvPr/>
          </p:nvSpPr>
          <p:spPr>
            <a:xfrm>
              <a:off x="1940051" y="4590288"/>
              <a:ext cx="6282055" cy="127000"/>
            </a:xfrm>
            <a:custGeom>
              <a:avLst/>
              <a:gdLst/>
              <a:ahLst/>
              <a:cxnLst/>
              <a:rect l="l" t="t" r="r" b="b"/>
              <a:pathLst>
                <a:path w="6282055" h="127000">
                  <a:moveTo>
                    <a:pt x="0" y="0"/>
                  </a:moveTo>
                  <a:lnTo>
                    <a:pt x="6281928" y="0"/>
                  </a:lnTo>
                  <a:lnTo>
                    <a:pt x="6281928" y="126491"/>
                  </a:lnTo>
                  <a:lnTo>
                    <a:pt x="0" y="126491"/>
                  </a:lnTo>
                  <a:lnTo>
                    <a:pt x="0" y="0"/>
                  </a:lnTo>
                  <a:close/>
                </a:path>
              </a:pathLst>
            </a:custGeom>
            <a:ln w="9144">
              <a:solidFill>
                <a:srgbClr val="FFFFFF"/>
              </a:solidFill>
            </a:ln>
          </p:spPr>
          <p:txBody>
            <a:bodyPr wrap="square" lIns="0" tIns="0" rIns="0" bIns="0" rtlCol="0"/>
            <a:lstStyle/>
            <a:p>
              <a:endParaRPr sz="1588"/>
            </a:p>
          </p:txBody>
        </p:sp>
      </p:grpSp>
      <p:pic>
        <p:nvPicPr>
          <p:cNvPr id="47" name="object 47"/>
          <p:cNvPicPr/>
          <p:nvPr/>
        </p:nvPicPr>
        <p:blipFill>
          <a:blip r:embed="rId31" cstate="print"/>
          <a:stretch>
            <a:fillRect/>
          </a:stretch>
        </p:blipFill>
        <p:spPr>
          <a:xfrm>
            <a:off x="4256442" y="5074921"/>
            <a:ext cx="3692225" cy="248436"/>
          </a:xfrm>
          <a:prstGeom prst="rect">
            <a:avLst/>
          </a:prstGeom>
        </p:spPr>
      </p:pic>
      <p:pic>
        <p:nvPicPr>
          <p:cNvPr id="48" name="object 48"/>
          <p:cNvPicPr/>
          <p:nvPr/>
        </p:nvPicPr>
        <p:blipFill>
          <a:blip r:embed="rId32" cstate="print"/>
          <a:stretch>
            <a:fillRect/>
          </a:stretch>
        </p:blipFill>
        <p:spPr>
          <a:xfrm>
            <a:off x="7931522" y="4697058"/>
            <a:ext cx="605118" cy="115645"/>
          </a:xfrm>
          <a:prstGeom prst="rect">
            <a:avLst/>
          </a:prstGeom>
        </p:spPr>
      </p:pic>
      <p:grpSp>
        <p:nvGrpSpPr>
          <p:cNvPr id="49" name="object 49"/>
          <p:cNvGrpSpPr/>
          <p:nvPr/>
        </p:nvGrpSpPr>
        <p:grpSpPr>
          <a:xfrm>
            <a:off x="8595808" y="4697955"/>
            <a:ext cx="421341" cy="114860"/>
            <a:chOff x="7862316" y="5324348"/>
            <a:chExt cx="477520" cy="130175"/>
          </a:xfrm>
        </p:grpSpPr>
        <p:pic>
          <p:nvPicPr>
            <p:cNvPr id="50" name="object 50"/>
            <p:cNvPicPr/>
            <p:nvPr/>
          </p:nvPicPr>
          <p:blipFill>
            <a:blip r:embed="rId33" cstate="print"/>
            <a:stretch>
              <a:fillRect/>
            </a:stretch>
          </p:blipFill>
          <p:spPr>
            <a:xfrm>
              <a:off x="7862316" y="5334000"/>
              <a:ext cx="172211" cy="120395"/>
            </a:xfrm>
            <a:prstGeom prst="rect">
              <a:avLst/>
            </a:prstGeom>
          </p:spPr>
        </p:pic>
        <p:pic>
          <p:nvPicPr>
            <p:cNvPr id="51" name="object 51"/>
            <p:cNvPicPr/>
            <p:nvPr/>
          </p:nvPicPr>
          <p:blipFill>
            <a:blip r:embed="rId34" cstate="print"/>
            <a:stretch>
              <a:fillRect/>
            </a:stretch>
          </p:blipFill>
          <p:spPr>
            <a:xfrm>
              <a:off x="8054340" y="5362956"/>
              <a:ext cx="242315" cy="91440"/>
            </a:xfrm>
            <a:prstGeom prst="rect">
              <a:avLst/>
            </a:prstGeom>
          </p:spPr>
        </p:pic>
        <p:sp>
          <p:nvSpPr>
            <p:cNvPr id="52" name="object 52"/>
            <p:cNvSpPr/>
            <p:nvPr/>
          </p:nvSpPr>
          <p:spPr>
            <a:xfrm>
              <a:off x="8316468" y="5324360"/>
              <a:ext cx="22860" cy="128270"/>
            </a:xfrm>
            <a:custGeom>
              <a:avLst/>
              <a:gdLst/>
              <a:ahLst/>
              <a:cxnLst/>
              <a:rect l="l" t="t" r="r" b="b"/>
              <a:pathLst>
                <a:path w="22859" h="128270">
                  <a:moveTo>
                    <a:pt x="22860" y="2540"/>
                  </a:moveTo>
                  <a:lnTo>
                    <a:pt x="19812" y="2540"/>
                  </a:lnTo>
                  <a:lnTo>
                    <a:pt x="19812" y="0"/>
                  </a:lnTo>
                  <a:lnTo>
                    <a:pt x="3048" y="0"/>
                  </a:lnTo>
                  <a:lnTo>
                    <a:pt x="3048" y="2540"/>
                  </a:lnTo>
                  <a:lnTo>
                    <a:pt x="0" y="2540"/>
                  </a:lnTo>
                  <a:lnTo>
                    <a:pt x="0" y="5080"/>
                  </a:lnTo>
                  <a:lnTo>
                    <a:pt x="0" y="127000"/>
                  </a:lnTo>
                  <a:lnTo>
                    <a:pt x="3048" y="127000"/>
                  </a:lnTo>
                  <a:lnTo>
                    <a:pt x="3048" y="128270"/>
                  </a:lnTo>
                  <a:lnTo>
                    <a:pt x="19812" y="128270"/>
                  </a:lnTo>
                  <a:lnTo>
                    <a:pt x="19812" y="127000"/>
                  </a:lnTo>
                  <a:lnTo>
                    <a:pt x="22860" y="127000"/>
                  </a:lnTo>
                  <a:lnTo>
                    <a:pt x="22860" y="5080"/>
                  </a:lnTo>
                  <a:lnTo>
                    <a:pt x="22860" y="2540"/>
                  </a:lnTo>
                  <a:close/>
                </a:path>
              </a:pathLst>
            </a:custGeom>
            <a:solidFill>
              <a:srgbClr val="0A5293"/>
            </a:solidFill>
          </p:spPr>
          <p:txBody>
            <a:bodyPr wrap="square" lIns="0" tIns="0" rIns="0" bIns="0" rtlCol="0"/>
            <a:lstStyle/>
            <a:p>
              <a:endParaRPr sz="1588"/>
            </a:p>
          </p:txBody>
        </p:sp>
      </p:grpSp>
      <p:pic>
        <p:nvPicPr>
          <p:cNvPr id="53" name="object 53"/>
          <p:cNvPicPr/>
          <p:nvPr/>
        </p:nvPicPr>
        <p:blipFill>
          <a:blip r:embed="rId35" cstate="print"/>
          <a:stretch>
            <a:fillRect/>
          </a:stretch>
        </p:blipFill>
        <p:spPr>
          <a:xfrm>
            <a:off x="7639722" y="4662095"/>
            <a:ext cx="164054" cy="154641"/>
          </a:xfrm>
          <a:prstGeom prst="rect">
            <a:avLst/>
          </a:prstGeom>
        </p:spPr>
      </p:pic>
      <p:grpSp>
        <p:nvGrpSpPr>
          <p:cNvPr id="54" name="object 54"/>
          <p:cNvGrpSpPr/>
          <p:nvPr/>
        </p:nvGrpSpPr>
        <p:grpSpPr>
          <a:xfrm>
            <a:off x="2720788" y="2471569"/>
            <a:ext cx="6608109" cy="1178299"/>
            <a:chOff x="1203960" y="2801111"/>
            <a:chExt cx="7489190" cy="1335405"/>
          </a:xfrm>
        </p:grpSpPr>
        <p:pic>
          <p:nvPicPr>
            <p:cNvPr id="55" name="object 55"/>
            <p:cNvPicPr/>
            <p:nvPr/>
          </p:nvPicPr>
          <p:blipFill>
            <a:blip r:embed="rId36" cstate="print"/>
            <a:stretch>
              <a:fillRect/>
            </a:stretch>
          </p:blipFill>
          <p:spPr>
            <a:xfrm>
              <a:off x="1203960" y="2801111"/>
              <a:ext cx="3744467" cy="1306068"/>
            </a:xfrm>
            <a:prstGeom prst="rect">
              <a:avLst/>
            </a:prstGeom>
          </p:spPr>
        </p:pic>
        <p:pic>
          <p:nvPicPr>
            <p:cNvPr id="56" name="object 56"/>
            <p:cNvPicPr/>
            <p:nvPr/>
          </p:nvPicPr>
          <p:blipFill>
            <a:blip r:embed="rId37" cstate="print"/>
            <a:stretch>
              <a:fillRect/>
            </a:stretch>
          </p:blipFill>
          <p:spPr>
            <a:xfrm>
              <a:off x="1203960" y="2801111"/>
              <a:ext cx="7488935" cy="1335024"/>
            </a:xfrm>
            <a:prstGeom prst="rect">
              <a:avLst/>
            </a:prstGeom>
          </p:spPr>
        </p:pic>
      </p:grpSp>
      <p:sp>
        <p:nvSpPr>
          <p:cNvPr id="57" name="Rectangle 56">
            <a:extLst>
              <a:ext uri="{FF2B5EF4-FFF2-40B4-BE49-F238E27FC236}">
                <a16:creationId xmlns:a16="http://schemas.microsoft.com/office/drawing/2014/main" id="{F0100A41-F575-A90D-8874-6687DF9A934E}"/>
              </a:ext>
            </a:extLst>
          </p:cNvPr>
          <p:cNvSpPr/>
          <p:nvPr/>
        </p:nvSpPr>
        <p:spPr>
          <a:xfrm>
            <a:off x="4277957" y="738130"/>
            <a:ext cx="6487311" cy="4777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12191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41581" y="1566582"/>
            <a:ext cx="1047525" cy="213808"/>
          </a:xfrm>
          <a:prstGeom prst="rect">
            <a:avLst/>
          </a:prstGeom>
        </p:spPr>
      </p:pic>
      <p:pic>
        <p:nvPicPr>
          <p:cNvPr id="3" name="object 3"/>
          <p:cNvPicPr/>
          <p:nvPr/>
        </p:nvPicPr>
        <p:blipFill>
          <a:blip r:embed="rId3" cstate="print"/>
          <a:stretch>
            <a:fillRect/>
          </a:stretch>
        </p:blipFill>
        <p:spPr>
          <a:xfrm>
            <a:off x="3500717" y="1555824"/>
            <a:ext cx="1340672" cy="279698"/>
          </a:xfrm>
          <a:prstGeom prst="rect">
            <a:avLst/>
          </a:prstGeom>
        </p:spPr>
      </p:pic>
      <p:pic>
        <p:nvPicPr>
          <p:cNvPr id="4" name="object 4"/>
          <p:cNvPicPr/>
          <p:nvPr/>
        </p:nvPicPr>
        <p:blipFill>
          <a:blip r:embed="rId4" cstate="print"/>
          <a:stretch>
            <a:fillRect/>
          </a:stretch>
        </p:blipFill>
        <p:spPr>
          <a:xfrm>
            <a:off x="4947621" y="1566582"/>
            <a:ext cx="1008529" cy="213808"/>
          </a:xfrm>
          <a:prstGeom prst="rect">
            <a:avLst/>
          </a:prstGeom>
        </p:spPr>
      </p:pic>
      <p:sp>
        <p:nvSpPr>
          <p:cNvPr id="5" name="object 5"/>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grpSp>
        <p:nvGrpSpPr>
          <p:cNvPr id="6" name="object 6"/>
          <p:cNvGrpSpPr/>
          <p:nvPr/>
        </p:nvGrpSpPr>
        <p:grpSpPr>
          <a:xfrm>
            <a:off x="10318376" y="5645076"/>
            <a:ext cx="141194" cy="107576"/>
            <a:chOff x="9814559" y="6397752"/>
            <a:chExt cx="160020" cy="121920"/>
          </a:xfrm>
        </p:grpSpPr>
        <p:sp>
          <p:nvSpPr>
            <p:cNvPr id="7" name="object 7"/>
            <p:cNvSpPr/>
            <p:nvPr/>
          </p:nvSpPr>
          <p:spPr>
            <a:xfrm>
              <a:off x="9814559" y="6397752"/>
              <a:ext cx="41275" cy="121920"/>
            </a:xfrm>
            <a:custGeom>
              <a:avLst/>
              <a:gdLst/>
              <a:ahLst/>
              <a:cxnLst/>
              <a:rect l="l" t="t" r="r" b="b"/>
              <a:pathLst>
                <a:path w="41275" h="121920">
                  <a:moveTo>
                    <a:pt x="41148" y="121920"/>
                  </a:moveTo>
                  <a:lnTo>
                    <a:pt x="27432" y="121920"/>
                  </a:lnTo>
                  <a:lnTo>
                    <a:pt x="27432" y="18288"/>
                  </a:lnTo>
                  <a:lnTo>
                    <a:pt x="24384" y="21336"/>
                  </a:lnTo>
                  <a:lnTo>
                    <a:pt x="15240" y="27432"/>
                  </a:lnTo>
                  <a:lnTo>
                    <a:pt x="9144" y="28956"/>
                  </a:lnTo>
                  <a:lnTo>
                    <a:pt x="4572" y="32004"/>
                  </a:lnTo>
                  <a:lnTo>
                    <a:pt x="0" y="33528"/>
                  </a:lnTo>
                  <a:lnTo>
                    <a:pt x="0" y="18288"/>
                  </a:lnTo>
                  <a:lnTo>
                    <a:pt x="6096" y="16764"/>
                  </a:lnTo>
                  <a:lnTo>
                    <a:pt x="18288" y="10668"/>
                  </a:lnTo>
                  <a:lnTo>
                    <a:pt x="25908" y="6096"/>
                  </a:lnTo>
                  <a:lnTo>
                    <a:pt x="35052" y="0"/>
                  </a:lnTo>
                  <a:lnTo>
                    <a:pt x="41148" y="0"/>
                  </a:lnTo>
                  <a:lnTo>
                    <a:pt x="41148" y="121920"/>
                  </a:lnTo>
                  <a:close/>
                </a:path>
              </a:pathLst>
            </a:custGeom>
            <a:solidFill>
              <a:srgbClr val="000000"/>
            </a:solidFill>
          </p:spPr>
          <p:txBody>
            <a:bodyPr wrap="square" lIns="0" tIns="0" rIns="0" bIns="0" rtlCol="0"/>
            <a:lstStyle/>
            <a:p>
              <a:endParaRPr sz="1588"/>
            </a:p>
          </p:txBody>
        </p:sp>
        <p:pic>
          <p:nvPicPr>
            <p:cNvPr id="8" name="object 8"/>
            <p:cNvPicPr/>
            <p:nvPr/>
          </p:nvPicPr>
          <p:blipFill>
            <a:blip r:embed="rId5" cstate="print"/>
            <a:stretch>
              <a:fillRect/>
            </a:stretch>
          </p:blipFill>
          <p:spPr>
            <a:xfrm>
              <a:off x="9896855" y="6399276"/>
              <a:ext cx="77724" cy="120396"/>
            </a:xfrm>
            <a:prstGeom prst="rect">
              <a:avLst/>
            </a:prstGeom>
          </p:spPr>
        </p:pic>
      </p:grpSp>
      <p:grpSp>
        <p:nvGrpSpPr>
          <p:cNvPr id="9" name="object 9"/>
          <p:cNvGrpSpPr/>
          <p:nvPr/>
        </p:nvGrpSpPr>
        <p:grpSpPr>
          <a:xfrm>
            <a:off x="2403437" y="2224142"/>
            <a:ext cx="316006" cy="166968"/>
            <a:chOff x="844295" y="2520695"/>
            <a:chExt cx="358140" cy="189230"/>
          </a:xfrm>
        </p:grpSpPr>
        <p:pic>
          <p:nvPicPr>
            <p:cNvPr id="10" name="object 10"/>
            <p:cNvPicPr/>
            <p:nvPr/>
          </p:nvPicPr>
          <p:blipFill>
            <a:blip r:embed="rId6" cstate="print"/>
            <a:stretch>
              <a:fillRect/>
            </a:stretch>
          </p:blipFill>
          <p:spPr>
            <a:xfrm>
              <a:off x="844295" y="2520695"/>
              <a:ext cx="97536" cy="187452"/>
            </a:xfrm>
            <a:prstGeom prst="rect">
              <a:avLst/>
            </a:prstGeom>
          </p:spPr>
        </p:pic>
        <p:pic>
          <p:nvPicPr>
            <p:cNvPr id="11" name="object 11"/>
            <p:cNvPicPr/>
            <p:nvPr/>
          </p:nvPicPr>
          <p:blipFill>
            <a:blip r:embed="rId7" cstate="print"/>
            <a:stretch>
              <a:fillRect/>
            </a:stretch>
          </p:blipFill>
          <p:spPr>
            <a:xfrm>
              <a:off x="963280" y="2567940"/>
              <a:ext cx="129318" cy="141732"/>
            </a:xfrm>
            <a:prstGeom prst="rect">
              <a:avLst/>
            </a:prstGeom>
          </p:spPr>
        </p:pic>
        <p:pic>
          <p:nvPicPr>
            <p:cNvPr id="12" name="object 12"/>
            <p:cNvPicPr/>
            <p:nvPr/>
          </p:nvPicPr>
          <p:blipFill>
            <a:blip r:embed="rId8" cstate="print"/>
            <a:stretch>
              <a:fillRect/>
            </a:stretch>
          </p:blipFill>
          <p:spPr>
            <a:xfrm>
              <a:off x="1127759" y="2567939"/>
              <a:ext cx="74676" cy="140208"/>
            </a:xfrm>
            <a:prstGeom prst="rect">
              <a:avLst/>
            </a:prstGeom>
          </p:spPr>
        </p:pic>
      </p:grpSp>
      <p:grpSp>
        <p:nvGrpSpPr>
          <p:cNvPr id="13" name="object 13"/>
          <p:cNvGrpSpPr/>
          <p:nvPr/>
        </p:nvGrpSpPr>
        <p:grpSpPr>
          <a:xfrm>
            <a:off x="2743648" y="2212040"/>
            <a:ext cx="351304" cy="179294"/>
            <a:chOff x="1229867" y="2506979"/>
            <a:chExt cx="398145" cy="203200"/>
          </a:xfrm>
        </p:grpSpPr>
        <p:pic>
          <p:nvPicPr>
            <p:cNvPr id="14" name="object 14"/>
            <p:cNvPicPr/>
            <p:nvPr/>
          </p:nvPicPr>
          <p:blipFill>
            <a:blip r:embed="rId9" cstate="print"/>
            <a:stretch>
              <a:fillRect/>
            </a:stretch>
          </p:blipFill>
          <p:spPr>
            <a:xfrm>
              <a:off x="1455419" y="2567939"/>
              <a:ext cx="105156" cy="141732"/>
            </a:xfrm>
            <a:prstGeom prst="rect">
              <a:avLst/>
            </a:prstGeom>
          </p:spPr>
        </p:pic>
        <p:pic>
          <p:nvPicPr>
            <p:cNvPr id="15" name="object 15"/>
            <p:cNvPicPr/>
            <p:nvPr/>
          </p:nvPicPr>
          <p:blipFill>
            <a:blip r:embed="rId10" cstate="print"/>
            <a:stretch>
              <a:fillRect/>
            </a:stretch>
          </p:blipFill>
          <p:spPr>
            <a:xfrm>
              <a:off x="1229867" y="2567940"/>
              <a:ext cx="190500" cy="140208"/>
            </a:xfrm>
            <a:prstGeom prst="rect">
              <a:avLst/>
            </a:prstGeom>
          </p:spPr>
        </p:pic>
        <p:sp>
          <p:nvSpPr>
            <p:cNvPr id="16" name="object 16"/>
            <p:cNvSpPr/>
            <p:nvPr/>
          </p:nvSpPr>
          <p:spPr>
            <a:xfrm>
              <a:off x="1603248" y="2506979"/>
              <a:ext cx="24765" cy="201295"/>
            </a:xfrm>
            <a:custGeom>
              <a:avLst/>
              <a:gdLst/>
              <a:ahLst/>
              <a:cxnLst/>
              <a:rect l="l" t="t" r="r" b="b"/>
              <a:pathLst>
                <a:path w="24764" h="201294">
                  <a:moveTo>
                    <a:pt x="21336" y="1524"/>
                  </a:moveTo>
                  <a:lnTo>
                    <a:pt x="3048" y="1524"/>
                  </a:lnTo>
                  <a:lnTo>
                    <a:pt x="4572" y="0"/>
                  </a:lnTo>
                  <a:lnTo>
                    <a:pt x="21336" y="0"/>
                  </a:lnTo>
                  <a:lnTo>
                    <a:pt x="21336" y="1524"/>
                  </a:lnTo>
                  <a:close/>
                </a:path>
                <a:path w="24764" h="201294">
                  <a:moveTo>
                    <a:pt x="22860" y="199644"/>
                  </a:moveTo>
                  <a:lnTo>
                    <a:pt x="1524" y="199644"/>
                  </a:lnTo>
                  <a:lnTo>
                    <a:pt x="1524" y="198120"/>
                  </a:lnTo>
                  <a:lnTo>
                    <a:pt x="0" y="196596"/>
                  </a:lnTo>
                  <a:lnTo>
                    <a:pt x="0" y="3048"/>
                  </a:lnTo>
                  <a:lnTo>
                    <a:pt x="1524" y="3048"/>
                  </a:lnTo>
                  <a:lnTo>
                    <a:pt x="1524" y="1524"/>
                  </a:lnTo>
                  <a:lnTo>
                    <a:pt x="22860" y="1524"/>
                  </a:lnTo>
                  <a:lnTo>
                    <a:pt x="24384" y="3048"/>
                  </a:lnTo>
                  <a:lnTo>
                    <a:pt x="24384" y="198120"/>
                  </a:lnTo>
                  <a:lnTo>
                    <a:pt x="22860" y="198120"/>
                  </a:lnTo>
                  <a:lnTo>
                    <a:pt x="22860" y="199644"/>
                  </a:lnTo>
                  <a:close/>
                </a:path>
                <a:path w="24764" h="201294">
                  <a:moveTo>
                    <a:pt x="18288" y="201167"/>
                  </a:moveTo>
                  <a:lnTo>
                    <a:pt x="6096" y="201167"/>
                  </a:lnTo>
                  <a:lnTo>
                    <a:pt x="4572" y="199644"/>
                  </a:lnTo>
                  <a:lnTo>
                    <a:pt x="19812" y="199644"/>
                  </a:lnTo>
                  <a:lnTo>
                    <a:pt x="18288" y="201167"/>
                  </a:lnTo>
                  <a:close/>
                </a:path>
              </a:pathLst>
            </a:custGeom>
            <a:solidFill>
              <a:srgbClr val="000000"/>
            </a:solidFill>
          </p:spPr>
          <p:txBody>
            <a:bodyPr wrap="square" lIns="0" tIns="0" rIns="0" bIns="0" rtlCol="0"/>
            <a:lstStyle/>
            <a:p>
              <a:endParaRPr sz="1588"/>
            </a:p>
          </p:txBody>
        </p:sp>
      </p:grpSp>
      <p:pic>
        <p:nvPicPr>
          <p:cNvPr id="17" name="object 17"/>
          <p:cNvPicPr/>
          <p:nvPr/>
        </p:nvPicPr>
        <p:blipFill>
          <a:blip r:embed="rId11" cstate="print"/>
          <a:stretch>
            <a:fillRect/>
          </a:stretch>
        </p:blipFill>
        <p:spPr>
          <a:xfrm>
            <a:off x="3186057" y="2210695"/>
            <a:ext cx="982979" cy="180191"/>
          </a:xfrm>
          <a:prstGeom prst="rect">
            <a:avLst/>
          </a:prstGeom>
        </p:spPr>
      </p:pic>
      <p:pic>
        <p:nvPicPr>
          <p:cNvPr id="18" name="object 18"/>
          <p:cNvPicPr/>
          <p:nvPr/>
        </p:nvPicPr>
        <p:blipFill>
          <a:blip r:embed="rId12" cstate="print"/>
          <a:stretch>
            <a:fillRect/>
          </a:stretch>
        </p:blipFill>
        <p:spPr>
          <a:xfrm>
            <a:off x="4260576" y="2210695"/>
            <a:ext cx="206985" cy="180191"/>
          </a:xfrm>
          <a:prstGeom prst="rect">
            <a:avLst/>
          </a:prstGeom>
        </p:spPr>
      </p:pic>
      <p:pic>
        <p:nvPicPr>
          <p:cNvPr id="19" name="object 19"/>
          <p:cNvPicPr/>
          <p:nvPr/>
        </p:nvPicPr>
        <p:blipFill>
          <a:blip r:embed="rId13" cstate="print"/>
          <a:stretch>
            <a:fillRect/>
          </a:stretch>
        </p:blipFill>
        <p:spPr>
          <a:xfrm>
            <a:off x="4530762" y="2210695"/>
            <a:ext cx="805479" cy="180191"/>
          </a:xfrm>
          <a:prstGeom prst="rect">
            <a:avLst/>
          </a:prstGeom>
        </p:spPr>
      </p:pic>
      <p:grpSp>
        <p:nvGrpSpPr>
          <p:cNvPr id="20" name="object 20"/>
          <p:cNvGrpSpPr/>
          <p:nvPr/>
        </p:nvGrpSpPr>
        <p:grpSpPr>
          <a:xfrm>
            <a:off x="5429026" y="2212040"/>
            <a:ext cx="365872" cy="179294"/>
            <a:chOff x="4273296" y="2506979"/>
            <a:chExt cx="414655" cy="203200"/>
          </a:xfrm>
        </p:grpSpPr>
        <p:pic>
          <p:nvPicPr>
            <p:cNvPr id="21" name="object 21"/>
            <p:cNvPicPr/>
            <p:nvPr/>
          </p:nvPicPr>
          <p:blipFill>
            <a:blip r:embed="rId14" cstate="print"/>
            <a:stretch>
              <a:fillRect/>
            </a:stretch>
          </p:blipFill>
          <p:spPr>
            <a:xfrm>
              <a:off x="4273296" y="2567939"/>
              <a:ext cx="106680" cy="141732"/>
            </a:xfrm>
            <a:prstGeom prst="rect">
              <a:avLst/>
            </a:prstGeom>
          </p:spPr>
        </p:pic>
        <p:pic>
          <p:nvPicPr>
            <p:cNvPr id="22" name="object 22"/>
            <p:cNvPicPr/>
            <p:nvPr/>
          </p:nvPicPr>
          <p:blipFill>
            <a:blip r:embed="rId15" cstate="print"/>
            <a:stretch>
              <a:fillRect/>
            </a:stretch>
          </p:blipFill>
          <p:spPr>
            <a:xfrm>
              <a:off x="4422648" y="2567939"/>
              <a:ext cx="111252" cy="140208"/>
            </a:xfrm>
            <a:prstGeom prst="rect">
              <a:avLst/>
            </a:prstGeom>
          </p:spPr>
        </p:pic>
        <p:pic>
          <p:nvPicPr>
            <p:cNvPr id="23" name="object 23"/>
            <p:cNvPicPr/>
            <p:nvPr/>
          </p:nvPicPr>
          <p:blipFill>
            <a:blip r:embed="rId16" cstate="print"/>
            <a:stretch>
              <a:fillRect/>
            </a:stretch>
          </p:blipFill>
          <p:spPr>
            <a:xfrm>
              <a:off x="4568952" y="2506979"/>
              <a:ext cx="118872" cy="202691"/>
            </a:xfrm>
            <a:prstGeom prst="rect">
              <a:avLst/>
            </a:prstGeom>
          </p:spPr>
        </p:pic>
      </p:grpSp>
      <p:pic>
        <p:nvPicPr>
          <p:cNvPr id="24" name="object 24"/>
          <p:cNvPicPr/>
          <p:nvPr/>
        </p:nvPicPr>
        <p:blipFill>
          <a:blip r:embed="rId17" cstate="print"/>
          <a:stretch>
            <a:fillRect/>
          </a:stretch>
        </p:blipFill>
        <p:spPr>
          <a:xfrm>
            <a:off x="5895638" y="2265828"/>
            <a:ext cx="740933" cy="125058"/>
          </a:xfrm>
          <a:prstGeom prst="rect">
            <a:avLst/>
          </a:prstGeom>
        </p:spPr>
      </p:pic>
      <p:pic>
        <p:nvPicPr>
          <p:cNvPr id="25" name="object 25"/>
          <p:cNvPicPr/>
          <p:nvPr/>
        </p:nvPicPr>
        <p:blipFill>
          <a:blip r:embed="rId18" cstate="print"/>
          <a:stretch>
            <a:fillRect/>
          </a:stretch>
        </p:blipFill>
        <p:spPr>
          <a:xfrm>
            <a:off x="6729357" y="2265829"/>
            <a:ext cx="999116" cy="168088"/>
          </a:xfrm>
          <a:prstGeom prst="rect">
            <a:avLst/>
          </a:prstGeom>
        </p:spPr>
      </p:pic>
      <p:grpSp>
        <p:nvGrpSpPr>
          <p:cNvPr id="26" name="object 26"/>
          <p:cNvGrpSpPr/>
          <p:nvPr/>
        </p:nvGrpSpPr>
        <p:grpSpPr>
          <a:xfrm>
            <a:off x="7818567" y="2220109"/>
            <a:ext cx="160244" cy="169769"/>
            <a:chOff x="6981443" y="2516123"/>
            <a:chExt cx="181610" cy="192405"/>
          </a:xfrm>
        </p:grpSpPr>
        <p:sp>
          <p:nvSpPr>
            <p:cNvPr id="27" name="object 27"/>
            <p:cNvSpPr/>
            <p:nvPr/>
          </p:nvSpPr>
          <p:spPr>
            <a:xfrm>
              <a:off x="6981443" y="2516123"/>
              <a:ext cx="29209" cy="192405"/>
            </a:xfrm>
            <a:custGeom>
              <a:avLst/>
              <a:gdLst/>
              <a:ahLst/>
              <a:cxnLst/>
              <a:rect l="l" t="t" r="r" b="b"/>
              <a:pathLst>
                <a:path w="29209" h="192405">
                  <a:moveTo>
                    <a:pt x="22860" y="54864"/>
                  </a:moveTo>
                  <a:lnTo>
                    <a:pt x="6096" y="54864"/>
                  </a:lnTo>
                  <a:lnTo>
                    <a:pt x="7620" y="53340"/>
                  </a:lnTo>
                  <a:lnTo>
                    <a:pt x="21336" y="53340"/>
                  </a:lnTo>
                  <a:lnTo>
                    <a:pt x="22860" y="54864"/>
                  </a:lnTo>
                  <a:close/>
                </a:path>
                <a:path w="29209" h="192405">
                  <a:moveTo>
                    <a:pt x="24384" y="190500"/>
                  </a:moveTo>
                  <a:lnTo>
                    <a:pt x="4572" y="190500"/>
                  </a:lnTo>
                  <a:lnTo>
                    <a:pt x="3048" y="188976"/>
                  </a:lnTo>
                  <a:lnTo>
                    <a:pt x="3048" y="54864"/>
                  </a:lnTo>
                  <a:lnTo>
                    <a:pt x="25908" y="54864"/>
                  </a:lnTo>
                  <a:lnTo>
                    <a:pt x="25908" y="188976"/>
                  </a:lnTo>
                  <a:lnTo>
                    <a:pt x="24384" y="190500"/>
                  </a:lnTo>
                  <a:close/>
                </a:path>
                <a:path w="29209" h="192405">
                  <a:moveTo>
                    <a:pt x="19812" y="192024"/>
                  </a:moveTo>
                  <a:lnTo>
                    <a:pt x="9144" y="192024"/>
                  </a:lnTo>
                  <a:lnTo>
                    <a:pt x="7620" y="190500"/>
                  </a:lnTo>
                  <a:lnTo>
                    <a:pt x="21336" y="190500"/>
                  </a:lnTo>
                  <a:lnTo>
                    <a:pt x="19812" y="192024"/>
                  </a:lnTo>
                  <a:close/>
                </a:path>
                <a:path w="29209" h="192405">
                  <a:moveTo>
                    <a:pt x="19812" y="28956"/>
                  </a:moveTo>
                  <a:lnTo>
                    <a:pt x="9144" y="28956"/>
                  </a:lnTo>
                  <a:lnTo>
                    <a:pt x="4572" y="27432"/>
                  </a:lnTo>
                  <a:lnTo>
                    <a:pt x="1524" y="24384"/>
                  </a:lnTo>
                  <a:lnTo>
                    <a:pt x="0" y="19812"/>
                  </a:lnTo>
                  <a:lnTo>
                    <a:pt x="0" y="9144"/>
                  </a:lnTo>
                  <a:lnTo>
                    <a:pt x="1524" y="4572"/>
                  </a:lnTo>
                  <a:lnTo>
                    <a:pt x="4572" y="1524"/>
                  </a:lnTo>
                  <a:lnTo>
                    <a:pt x="9144" y="0"/>
                  </a:lnTo>
                  <a:lnTo>
                    <a:pt x="19812" y="0"/>
                  </a:lnTo>
                  <a:lnTo>
                    <a:pt x="24384" y="1524"/>
                  </a:lnTo>
                  <a:lnTo>
                    <a:pt x="27432" y="4572"/>
                  </a:lnTo>
                  <a:lnTo>
                    <a:pt x="28956" y="9144"/>
                  </a:lnTo>
                  <a:lnTo>
                    <a:pt x="28956" y="19812"/>
                  </a:lnTo>
                  <a:lnTo>
                    <a:pt x="25908" y="25908"/>
                  </a:lnTo>
                  <a:lnTo>
                    <a:pt x="24384" y="27432"/>
                  </a:lnTo>
                  <a:lnTo>
                    <a:pt x="19812" y="28956"/>
                  </a:lnTo>
                  <a:close/>
                </a:path>
              </a:pathLst>
            </a:custGeom>
            <a:solidFill>
              <a:srgbClr val="000000"/>
            </a:solidFill>
          </p:spPr>
          <p:txBody>
            <a:bodyPr wrap="square" lIns="0" tIns="0" rIns="0" bIns="0" rtlCol="0"/>
            <a:lstStyle/>
            <a:p>
              <a:endParaRPr sz="1588"/>
            </a:p>
          </p:txBody>
        </p:sp>
        <p:pic>
          <p:nvPicPr>
            <p:cNvPr id="28" name="object 28"/>
            <p:cNvPicPr/>
            <p:nvPr/>
          </p:nvPicPr>
          <p:blipFill>
            <a:blip r:embed="rId19" cstate="print"/>
            <a:stretch>
              <a:fillRect/>
            </a:stretch>
          </p:blipFill>
          <p:spPr>
            <a:xfrm>
              <a:off x="7051547" y="2567939"/>
              <a:ext cx="111252" cy="140208"/>
            </a:xfrm>
            <a:prstGeom prst="rect">
              <a:avLst/>
            </a:prstGeom>
          </p:spPr>
        </p:pic>
      </p:grpSp>
      <p:pic>
        <p:nvPicPr>
          <p:cNvPr id="29" name="object 29"/>
          <p:cNvPicPr/>
          <p:nvPr/>
        </p:nvPicPr>
        <p:blipFill>
          <a:blip r:embed="rId20" cstate="print"/>
          <a:stretch>
            <a:fillRect/>
          </a:stretch>
        </p:blipFill>
        <p:spPr>
          <a:xfrm>
            <a:off x="8060615" y="2224143"/>
            <a:ext cx="122368" cy="165399"/>
          </a:xfrm>
          <a:prstGeom prst="rect">
            <a:avLst/>
          </a:prstGeom>
        </p:spPr>
      </p:pic>
      <p:pic>
        <p:nvPicPr>
          <p:cNvPr id="30" name="object 30"/>
          <p:cNvPicPr/>
          <p:nvPr/>
        </p:nvPicPr>
        <p:blipFill>
          <a:blip r:embed="rId21" cstate="print"/>
          <a:stretch>
            <a:fillRect/>
          </a:stretch>
        </p:blipFill>
        <p:spPr>
          <a:xfrm>
            <a:off x="8256943" y="2236245"/>
            <a:ext cx="583601" cy="197671"/>
          </a:xfrm>
          <a:prstGeom prst="rect">
            <a:avLst/>
          </a:prstGeom>
        </p:spPr>
      </p:pic>
      <p:pic>
        <p:nvPicPr>
          <p:cNvPr id="31" name="object 31"/>
          <p:cNvPicPr/>
          <p:nvPr/>
        </p:nvPicPr>
        <p:blipFill>
          <a:blip r:embed="rId22" cstate="print"/>
          <a:stretch>
            <a:fillRect/>
          </a:stretch>
        </p:blipFill>
        <p:spPr>
          <a:xfrm>
            <a:off x="4598407" y="1027441"/>
            <a:ext cx="5863476" cy="124961"/>
          </a:xfrm>
          <a:prstGeom prst="rect">
            <a:avLst/>
          </a:prstGeom>
        </p:spPr>
      </p:pic>
      <p:pic>
        <p:nvPicPr>
          <p:cNvPr id="32" name="object 32"/>
          <p:cNvPicPr/>
          <p:nvPr/>
        </p:nvPicPr>
        <p:blipFill>
          <a:blip r:embed="rId23" cstate="print"/>
          <a:stretch>
            <a:fillRect/>
          </a:stretch>
        </p:blipFill>
        <p:spPr>
          <a:xfrm>
            <a:off x="4213463" y="4191852"/>
            <a:ext cx="3972208" cy="282926"/>
          </a:xfrm>
          <a:prstGeom prst="rect">
            <a:avLst/>
          </a:prstGeom>
        </p:spPr>
      </p:pic>
      <p:pic>
        <p:nvPicPr>
          <p:cNvPr id="33" name="object 33"/>
          <p:cNvPicPr/>
          <p:nvPr/>
        </p:nvPicPr>
        <p:blipFill>
          <a:blip r:embed="rId24" cstate="print"/>
          <a:stretch>
            <a:fillRect/>
          </a:stretch>
        </p:blipFill>
        <p:spPr>
          <a:xfrm>
            <a:off x="4176020" y="5209889"/>
            <a:ext cx="4293595" cy="265953"/>
          </a:xfrm>
          <a:prstGeom prst="rect">
            <a:avLst/>
          </a:prstGeom>
        </p:spPr>
      </p:pic>
      <p:sp>
        <p:nvSpPr>
          <p:cNvPr id="34" name="object 34"/>
          <p:cNvSpPr/>
          <p:nvPr/>
        </p:nvSpPr>
        <p:spPr>
          <a:xfrm>
            <a:off x="6028765" y="4602927"/>
            <a:ext cx="304240" cy="481853"/>
          </a:xfrm>
          <a:custGeom>
            <a:avLst/>
            <a:gdLst/>
            <a:ahLst/>
            <a:cxnLst/>
            <a:rect l="l" t="t" r="r" b="b"/>
            <a:pathLst>
              <a:path w="344804" h="546100">
                <a:moveTo>
                  <a:pt x="344424" y="373380"/>
                </a:moveTo>
                <a:lnTo>
                  <a:pt x="224028" y="373380"/>
                </a:lnTo>
                <a:lnTo>
                  <a:pt x="224028" y="7620"/>
                </a:lnTo>
                <a:lnTo>
                  <a:pt x="224028" y="0"/>
                </a:lnTo>
                <a:lnTo>
                  <a:pt x="120396" y="0"/>
                </a:lnTo>
                <a:lnTo>
                  <a:pt x="120396" y="373380"/>
                </a:lnTo>
                <a:lnTo>
                  <a:pt x="9144" y="373380"/>
                </a:lnTo>
                <a:lnTo>
                  <a:pt x="0" y="373380"/>
                </a:lnTo>
                <a:lnTo>
                  <a:pt x="172212" y="545592"/>
                </a:lnTo>
                <a:lnTo>
                  <a:pt x="182880" y="534924"/>
                </a:lnTo>
                <a:lnTo>
                  <a:pt x="344424" y="373380"/>
                </a:lnTo>
                <a:close/>
              </a:path>
            </a:pathLst>
          </a:custGeom>
          <a:solidFill>
            <a:srgbClr val="ED2323"/>
          </a:solidFill>
        </p:spPr>
        <p:txBody>
          <a:bodyPr wrap="square" lIns="0" tIns="0" rIns="0" bIns="0" rtlCol="0"/>
          <a:lstStyle/>
          <a:p>
            <a:endParaRPr sz="1588"/>
          </a:p>
        </p:txBody>
      </p:sp>
      <p:grpSp>
        <p:nvGrpSpPr>
          <p:cNvPr id="35" name="object 35"/>
          <p:cNvGrpSpPr/>
          <p:nvPr/>
        </p:nvGrpSpPr>
        <p:grpSpPr>
          <a:xfrm>
            <a:off x="6464450" y="4776396"/>
            <a:ext cx="425263" cy="114299"/>
            <a:chOff x="5446776" y="5413248"/>
            <a:chExt cx="481965" cy="129539"/>
          </a:xfrm>
        </p:grpSpPr>
        <p:pic>
          <p:nvPicPr>
            <p:cNvPr id="36" name="object 36"/>
            <p:cNvPicPr/>
            <p:nvPr/>
          </p:nvPicPr>
          <p:blipFill>
            <a:blip r:embed="rId25" cstate="print"/>
            <a:stretch>
              <a:fillRect/>
            </a:stretch>
          </p:blipFill>
          <p:spPr>
            <a:xfrm>
              <a:off x="5446776" y="5413248"/>
              <a:ext cx="438911" cy="129540"/>
            </a:xfrm>
            <a:prstGeom prst="rect">
              <a:avLst/>
            </a:prstGeom>
          </p:spPr>
        </p:pic>
        <p:sp>
          <p:nvSpPr>
            <p:cNvPr id="37" name="object 37"/>
            <p:cNvSpPr/>
            <p:nvPr/>
          </p:nvSpPr>
          <p:spPr>
            <a:xfrm>
              <a:off x="5905500" y="5413248"/>
              <a:ext cx="22860" cy="128270"/>
            </a:xfrm>
            <a:custGeom>
              <a:avLst/>
              <a:gdLst/>
              <a:ahLst/>
              <a:cxnLst/>
              <a:rect l="l" t="t" r="r" b="b"/>
              <a:pathLst>
                <a:path w="22860" h="128270">
                  <a:moveTo>
                    <a:pt x="22860" y="126492"/>
                  </a:moveTo>
                  <a:lnTo>
                    <a:pt x="1524" y="126492"/>
                  </a:lnTo>
                  <a:lnTo>
                    <a:pt x="1524" y="124968"/>
                  </a:lnTo>
                  <a:lnTo>
                    <a:pt x="0" y="124968"/>
                  </a:lnTo>
                  <a:lnTo>
                    <a:pt x="0" y="3048"/>
                  </a:lnTo>
                  <a:lnTo>
                    <a:pt x="3048" y="0"/>
                  </a:lnTo>
                  <a:lnTo>
                    <a:pt x="21336" y="0"/>
                  </a:lnTo>
                  <a:lnTo>
                    <a:pt x="21336" y="1524"/>
                  </a:lnTo>
                  <a:lnTo>
                    <a:pt x="22860" y="1524"/>
                  </a:lnTo>
                  <a:lnTo>
                    <a:pt x="22860" y="126492"/>
                  </a:lnTo>
                  <a:close/>
                </a:path>
                <a:path w="22860" h="128270">
                  <a:moveTo>
                    <a:pt x="16764" y="128016"/>
                  </a:moveTo>
                  <a:lnTo>
                    <a:pt x="6096" y="128016"/>
                  </a:lnTo>
                  <a:lnTo>
                    <a:pt x="4572" y="126492"/>
                  </a:lnTo>
                  <a:lnTo>
                    <a:pt x="18288" y="126492"/>
                  </a:lnTo>
                  <a:lnTo>
                    <a:pt x="16764" y="128016"/>
                  </a:lnTo>
                  <a:close/>
                </a:path>
              </a:pathLst>
            </a:custGeom>
            <a:solidFill>
              <a:srgbClr val="ED2323"/>
            </a:solidFill>
          </p:spPr>
          <p:txBody>
            <a:bodyPr wrap="square" lIns="0" tIns="0" rIns="0" bIns="0" rtlCol="0"/>
            <a:lstStyle/>
            <a:p>
              <a:endParaRPr sz="1588"/>
            </a:p>
          </p:txBody>
        </p:sp>
      </p:grpSp>
      <p:sp>
        <p:nvSpPr>
          <p:cNvPr id="38" name="object 38"/>
          <p:cNvSpPr/>
          <p:nvPr/>
        </p:nvSpPr>
        <p:spPr>
          <a:xfrm>
            <a:off x="6561267" y="5152912"/>
            <a:ext cx="846044" cy="378199"/>
          </a:xfrm>
          <a:custGeom>
            <a:avLst/>
            <a:gdLst/>
            <a:ahLst/>
            <a:cxnLst/>
            <a:rect l="l" t="t" r="r" b="b"/>
            <a:pathLst>
              <a:path w="958850" h="428625">
                <a:moveTo>
                  <a:pt x="0" y="71627"/>
                </a:moveTo>
                <a:lnTo>
                  <a:pt x="5619" y="43719"/>
                </a:lnTo>
                <a:lnTo>
                  <a:pt x="20955" y="20954"/>
                </a:lnTo>
                <a:lnTo>
                  <a:pt x="43719" y="5619"/>
                </a:lnTo>
                <a:lnTo>
                  <a:pt x="71628" y="0"/>
                </a:lnTo>
                <a:lnTo>
                  <a:pt x="886968" y="0"/>
                </a:lnTo>
                <a:lnTo>
                  <a:pt x="914876" y="5619"/>
                </a:lnTo>
                <a:lnTo>
                  <a:pt x="937640" y="20954"/>
                </a:lnTo>
                <a:lnTo>
                  <a:pt x="952976" y="43719"/>
                </a:lnTo>
                <a:lnTo>
                  <a:pt x="958595" y="71627"/>
                </a:lnTo>
                <a:lnTo>
                  <a:pt x="958595" y="356615"/>
                </a:lnTo>
                <a:lnTo>
                  <a:pt x="952976" y="384524"/>
                </a:lnTo>
                <a:lnTo>
                  <a:pt x="937640" y="407289"/>
                </a:lnTo>
                <a:lnTo>
                  <a:pt x="914876" y="422624"/>
                </a:lnTo>
                <a:lnTo>
                  <a:pt x="886968" y="428243"/>
                </a:lnTo>
                <a:lnTo>
                  <a:pt x="71628" y="428243"/>
                </a:lnTo>
                <a:lnTo>
                  <a:pt x="43719" y="422624"/>
                </a:lnTo>
                <a:lnTo>
                  <a:pt x="20954" y="407289"/>
                </a:lnTo>
                <a:lnTo>
                  <a:pt x="5619" y="384524"/>
                </a:lnTo>
                <a:lnTo>
                  <a:pt x="0" y="356615"/>
                </a:lnTo>
                <a:lnTo>
                  <a:pt x="0" y="71627"/>
                </a:lnTo>
                <a:close/>
              </a:path>
            </a:pathLst>
          </a:custGeom>
          <a:ln w="16764">
            <a:solidFill>
              <a:srgbClr val="ED2323"/>
            </a:solidFill>
            <a:prstDash val="sysDash"/>
          </a:ln>
        </p:spPr>
        <p:txBody>
          <a:bodyPr wrap="square" lIns="0" tIns="0" rIns="0" bIns="0" rtlCol="0"/>
          <a:lstStyle/>
          <a:p>
            <a:endParaRPr sz="1588"/>
          </a:p>
        </p:txBody>
      </p:sp>
      <p:grpSp>
        <p:nvGrpSpPr>
          <p:cNvPr id="39" name="object 39"/>
          <p:cNvGrpSpPr/>
          <p:nvPr/>
        </p:nvGrpSpPr>
        <p:grpSpPr>
          <a:xfrm>
            <a:off x="2792058" y="2487706"/>
            <a:ext cx="6608109" cy="1354231"/>
            <a:chOff x="1284732" y="2819400"/>
            <a:chExt cx="7489190" cy="1534795"/>
          </a:xfrm>
        </p:grpSpPr>
        <p:pic>
          <p:nvPicPr>
            <p:cNvPr id="40" name="object 40"/>
            <p:cNvPicPr/>
            <p:nvPr/>
          </p:nvPicPr>
          <p:blipFill>
            <a:blip r:embed="rId26" cstate="print"/>
            <a:stretch>
              <a:fillRect/>
            </a:stretch>
          </p:blipFill>
          <p:spPr>
            <a:xfrm>
              <a:off x="1284732" y="2819400"/>
              <a:ext cx="7488935" cy="309371"/>
            </a:xfrm>
            <a:prstGeom prst="rect">
              <a:avLst/>
            </a:prstGeom>
          </p:spPr>
        </p:pic>
        <p:pic>
          <p:nvPicPr>
            <p:cNvPr id="41" name="object 41"/>
            <p:cNvPicPr/>
            <p:nvPr/>
          </p:nvPicPr>
          <p:blipFill>
            <a:blip r:embed="rId27" cstate="print"/>
            <a:stretch>
              <a:fillRect/>
            </a:stretch>
          </p:blipFill>
          <p:spPr>
            <a:xfrm>
              <a:off x="1284732" y="3121152"/>
              <a:ext cx="374903" cy="1232915"/>
            </a:xfrm>
            <a:prstGeom prst="rect">
              <a:avLst/>
            </a:prstGeom>
          </p:spPr>
        </p:pic>
        <p:pic>
          <p:nvPicPr>
            <p:cNvPr id="42" name="object 42"/>
            <p:cNvPicPr/>
            <p:nvPr/>
          </p:nvPicPr>
          <p:blipFill>
            <a:blip r:embed="rId28" cstate="print"/>
            <a:stretch>
              <a:fillRect/>
            </a:stretch>
          </p:blipFill>
          <p:spPr>
            <a:xfrm>
              <a:off x="2368773" y="3121151"/>
              <a:ext cx="3786662" cy="531875"/>
            </a:xfrm>
            <a:prstGeom prst="rect">
              <a:avLst/>
            </a:prstGeom>
          </p:spPr>
        </p:pic>
        <p:pic>
          <p:nvPicPr>
            <p:cNvPr id="43" name="object 43"/>
            <p:cNvPicPr/>
            <p:nvPr/>
          </p:nvPicPr>
          <p:blipFill>
            <a:blip r:embed="rId29" cstate="print"/>
            <a:stretch>
              <a:fillRect/>
            </a:stretch>
          </p:blipFill>
          <p:spPr>
            <a:xfrm>
              <a:off x="2028444" y="3651503"/>
              <a:ext cx="4126991" cy="702564"/>
            </a:xfrm>
            <a:prstGeom prst="rect">
              <a:avLst/>
            </a:prstGeom>
          </p:spPr>
        </p:pic>
        <p:pic>
          <p:nvPicPr>
            <p:cNvPr id="44" name="object 44"/>
            <p:cNvPicPr/>
            <p:nvPr/>
          </p:nvPicPr>
          <p:blipFill>
            <a:blip r:embed="rId30" cstate="print"/>
            <a:stretch>
              <a:fillRect/>
            </a:stretch>
          </p:blipFill>
          <p:spPr>
            <a:xfrm>
              <a:off x="6149339" y="3121151"/>
              <a:ext cx="2624328" cy="1232916"/>
            </a:xfrm>
            <a:prstGeom prst="rect">
              <a:avLst/>
            </a:prstGeom>
          </p:spPr>
        </p:pic>
        <p:pic>
          <p:nvPicPr>
            <p:cNvPr id="45" name="object 45"/>
            <p:cNvPicPr/>
            <p:nvPr/>
          </p:nvPicPr>
          <p:blipFill>
            <a:blip r:embed="rId31" cstate="print"/>
            <a:stretch>
              <a:fillRect/>
            </a:stretch>
          </p:blipFill>
          <p:spPr>
            <a:xfrm>
              <a:off x="1653540" y="3901440"/>
              <a:ext cx="380999" cy="452627"/>
            </a:xfrm>
            <a:prstGeom prst="rect">
              <a:avLst/>
            </a:prstGeom>
          </p:spPr>
        </p:pic>
        <p:pic>
          <p:nvPicPr>
            <p:cNvPr id="46" name="object 46"/>
            <p:cNvPicPr/>
            <p:nvPr/>
          </p:nvPicPr>
          <p:blipFill>
            <a:blip r:embed="rId32" cstate="print"/>
            <a:stretch>
              <a:fillRect/>
            </a:stretch>
          </p:blipFill>
          <p:spPr>
            <a:xfrm>
              <a:off x="4293107" y="2944367"/>
              <a:ext cx="1078991" cy="275843"/>
            </a:xfrm>
            <a:prstGeom prst="rect">
              <a:avLst/>
            </a:prstGeom>
          </p:spPr>
        </p:pic>
        <p:pic>
          <p:nvPicPr>
            <p:cNvPr id="47" name="object 47"/>
            <p:cNvPicPr/>
            <p:nvPr/>
          </p:nvPicPr>
          <p:blipFill>
            <a:blip r:embed="rId33" cstate="print"/>
            <a:stretch>
              <a:fillRect/>
            </a:stretch>
          </p:blipFill>
          <p:spPr>
            <a:xfrm>
              <a:off x="1312163" y="2849880"/>
              <a:ext cx="1034795" cy="1027175"/>
            </a:xfrm>
            <a:prstGeom prst="rect">
              <a:avLst/>
            </a:prstGeom>
          </p:spPr>
        </p:pic>
        <p:sp>
          <p:nvSpPr>
            <p:cNvPr id="48" name="object 48"/>
            <p:cNvSpPr/>
            <p:nvPr/>
          </p:nvSpPr>
          <p:spPr>
            <a:xfrm>
              <a:off x="1289303" y="2825496"/>
              <a:ext cx="1080770" cy="1076325"/>
            </a:xfrm>
            <a:custGeom>
              <a:avLst/>
              <a:gdLst/>
              <a:ahLst/>
              <a:cxnLst/>
              <a:rect l="l" t="t" r="r" b="b"/>
              <a:pathLst>
                <a:path w="1080770" h="1076325">
                  <a:moveTo>
                    <a:pt x="1072896" y="1075944"/>
                  </a:moveTo>
                  <a:lnTo>
                    <a:pt x="9144" y="1075944"/>
                  </a:lnTo>
                  <a:lnTo>
                    <a:pt x="6096" y="1074420"/>
                  </a:lnTo>
                  <a:lnTo>
                    <a:pt x="1524" y="1069848"/>
                  </a:lnTo>
                  <a:lnTo>
                    <a:pt x="0" y="1066800"/>
                  </a:lnTo>
                  <a:lnTo>
                    <a:pt x="0" y="9144"/>
                  </a:lnTo>
                  <a:lnTo>
                    <a:pt x="1524" y="6096"/>
                  </a:lnTo>
                  <a:lnTo>
                    <a:pt x="6096" y="1524"/>
                  </a:lnTo>
                  <a:lnTo>
                    <a:pt x="9144" y="0"/>
                  </a:lnTo>
                  <a:lnTo>
                    <a:pt x="12192" y="0"/>
                  </a:lnTo>
                  <a:lnTo>
                    <a:pt x="12192" y="24384"/>
                  </a:lnTo>
                  <a:lnTo>
                    <a:pt x="22860" y="24384"/>
                  </a:lnTo>
                  <a:lnTo>
                    <a:pt x="22860" y="1051560"/>
                  </a:lnTo>
                  <a:lnTo>
                    <a:pt x="1080516" y="1051560"/>
                  </a:lnTo>
                  <a:lnTo>
                    <a:pt x="1080516" y="1066800"/>
                  </a:lnTo>
                  <a:lnTo>
                    <a:pt x="1078992" y="1069848"/>
                  </a:lnTo>
                  <a:lnTo>
                    <a:pt x="1077467" y="1071372"/>
                  </a:lnTo>
                  <a:lnTo>
                    <a:pt x="1075944" y="1074420"/>
                  </a:lnTo>
                  <a:lnTo>
                    <a:pt x="1072896" y="1075944"/>
                  </a:lnTo>
                  <a:close/>
                </a:path>
                <a:path w="1080770" h="1076325">
                  <a:moveTo>
                    <a:pt x="22860" y="24384"/>
                  </a:moveTo>
                  <a:lnTo>
                    <a:pt x="12192" y="24384"/>
                  </a:lnTo>
                  <a:lnTo>
                    <a:pt x="12192" y="0"/>
                  </a:lnTo>
                  <a:lnTo>
                    <a:pt x="1072896" y="0"/>
                  </a:lnTo>
                  <a:lnTo>
                    <a:pt x="1075944" y="1524"/>
                  </a:lnTo>
                  <a:lnTo>
                    <a:pt x="1077467" y="4572"/>
                  </a:lnTo>
                  <a:lnTo>
                    <a:pt x="1078992" y="6096"/>
                  </a:lnTo>
                  <a:lnTo>
                    <a:pt x="1080516" y="9144"/>
                  </a:lnTo>
                  <a:lnTo>
                    <a:pt x="1080516" y="12192"/>
                  </a:lnTo>
                  <a:lnTo>
                    <a:pt x="22860" y="12192"/>
                  </a:lnTo>
                  <a:lnTo>
                    <a:pt x="22860" y="24384"/>
                  </a:lnTo>
                  <a:close/>
                </a:path>
                <a:path w="1080770" h="1076325">
                  <a:moveTo>
                    <a:pt x="1080516" y="1051560"/>
                  </a:moveTo>
                  <a:lnTo>
                    <a:pt x="1057656" y="1051560"/>
                  </a:lnTo>
                  <a:lnTo>
                    <a:pt x="1057656" y="24384"/>
                  </a:lnTo>
                  <a:lnTo>
                    <a:pt x="22860" y="24384"/>
                  </a:lnTo>
                  <a:lnTo>
                    <a:pt x="22860" y="12192"/>
                  </a:lnTo>
                  <a:lnTo>
                    <a:pt x="1080516" y="12192"/>
                  </a:lnTo>
                  <a:lnTo>
                    <a:pt x="1080516" y="1051560"/>
                  </a:lnTo>
                  <a:close/>
                </a:path>
              </a:pathLst>
            </a:custGeom>
            <a:solidFill>
              <a:srgbClr val="ED2323"/>
            </a:solidFill>
          </p:spPr>
          <p:txBody>
            <a:bodyPr wrap="square" lIns="0" tIns="0" rIns="0" bIns="0" rtlCol="0"/>
            <a:lstStyle/>
            <a:p>
              <a:endParaRPr sz="1588"/>
            </a:p>
          </p:txBody>
        </p:sp>
        <p:pic>
          <p:nvPicPr>
            <p:cNvPr id="49" name="object 49"/>
            <p:cNvPicPr/>
            <p:nvPr/>
          </p:nvPicPr>
          <p:blipFill>
            <a:blip r:embed="rId34" cstate="print"/>
            <a:stretch>
              <a:fillRect/>
            </a:stretch>
          </p:blipFill>
          <p:spPr>
            <a:xfrm>
              <a:off x="1647444" y="3072384"/>
              <a:ext cx="524255" cy="524255"/>
            </a:xfrm>
            <a:prstGeom prst="rect">
              <a:avLst/>
            </a:prstGeom>
          </p:spPr>
        </p:pic>
      </p:grpSp>
      <p:sp>
        <p:nvSpPr>
          <p:cNvPr id="50" name="Rectangle 49">
            <a:extLst>
              <a:ext uri="{FF2B5EF4-FFF2-40B4-BE49-F238E27FC236}">
                <a16:creationId xmlns:a16="http://schemas.microsoft.com/office/drawing/2014/main" id="{4D0878BF-46F3-6547-0763-DFEA5C550A72}"/>
              </a:ext>
            </a:extLst>
          </p:cNvPr>
          <p:cNvSpPr/>
          <p:nvPr/>
        </p:nvSpPr>
        <p:spPr>
          <a:xfrm>
            <a:off x="4277957" y="727856"/>
            <a:ext cx="6487311" cy="4777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3159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422D24-0873-4FFD-B3AB-E3B8640E2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91" y="23337"/>
            <a:ext cx="11765017" cy="6811326"/>
          </a:xfrm>
          <a:prstGeom prst="rect">
            <a:avLst/>
          </a:prstGeom>
        </p:spPr>
      </p:pic>
    </p:spTree>
    <p:extLst>
      <p:ext uri="{BB962C8B-B14F-4D97-AF65-F5344CB8AC3E}">
        <p14:creationId xmlns:p14="http://schemas.microsoft.com/office/powerpoint/2010/main" val="18562266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25614" y="3771900"/>
            <a:ext cx="2103119" cy="138505"/>
          </a:xfrm>
          <a:prstGeom prst="rect">
            <a:avLst/>
          </a:prstGeom>
        </p:spPr>
      </p:pic>
      <p:sp>
        <p:nvSpPr>
          <p:cNvPr id="3" name="object 3"/>
          <p:cNvSpPr/>
          <p:nvPr/>
        </p:nvSpPr>
        <p:spPr>
          <a:xfrm>
            <a:off x="4510580" y="3965537"/>
            <a:ext cx="3016624" cy="68916"/>
          </a:xfrm>
          <a:custGeom>
            <a:avLst/>
            <a:gdLst/>
            <a:ahLst/>
            <a:cxnLst/>
            <a:rect l="l" t="t" r="r" b="b"/>
            <a:pathLst>
              <a:path w="3418840" h="78104">
                <a:moveTo>
                  <a:pt x="3418332" y="38100"/>
                </a:moveTo>
                <a:lnTo>
                  <a:pt x="3403104" y="30492"/>
                </a:lnTo>
                <a:lnTo>
                  <a:pt x="3401568" y="30492"/>
                </a:lnTo>
                <a:lnTo>
                  <a:pt x="3403092" y="30480"/>
                </a:lnTo>
                <a:lnTo>
                  <a:pt x="3395484" y="25869"/>
                </a:lnTo>
                <a:lnTo>
                  <a:pt x="3395484" y="32677"/>
                </a:lnTo>
                <a:lnTo>
                  <a:pt x="3383280" y="38100"/>
                </a:lnTo>
                <a:lnTo>
                  <a:pt x="3376625" y="42202"/>
                </a:lnTo>
                <a:lnTo>
                  <a:pt x="3376625" y="38112"/>
                </a:lnTo>
                <a:lnTo>
                  <a:pt x="3376434" y="38112"/>
                </a:lnTo>
                <a:lnTo>
                  <a:pt x="3376434" y="34163"/>
                </a:lnTo>
                <a:lnTo>
                  <a:pt x="3383280" y="38100"/>
                </a:lnTo>
                <a:lnTo>
                  <a:pt x="3395484" y="32677"/>
                </a:lnTo>
                <a:lnTo>
                  <a:pt x="3395484" y="25869"/>
                </a:lnTo>
                <a:lnTo>
                  <a:pt x="3352800" y="0"/>
                </a:lnTo>
                <a:lnTo>
                  <a:pt x="3349752" y="0"/>
                </a:lnTo>
                <a:lnTo>
                  <a:pt x="3346704" y="0"/>
                </a:lnTo>
                <a:lnTo>
                  <a:pt x="3343656" y="1524"/>
                </a:lnTo>
                <a:lnTo>
                  <a:pt x="3340608" y="4572"/>
                </a:lnTo>
                <a:lnTo>
                  <a:pt x="3340608" y="10668"/>
                </a:lnTo>
                <a:lnTo>
                  <a:pt x="3342132" y="13716"/>
                </a:lnTo>
                <a:lnTo>
                  <a:pt x="3343656" y="15240"/>
                </a:lnTo>
                <a:lnTo>
                  <a:pt x="3370084" y="30492"/>
                </a:lnTo>
                <a:lnTo>
                  <a:pt x="0" y="30492"/>
                </a:lnTo>
                <a:lnTo>
                  <a:pt x="0" y="38112"/>
                </a:lnTo>
                <a:lnTo>
                  <a:pt x="0" y="47002"/>
                </a:lnTo>
                <a:lnTo>
                  <a:pt x="3368802" y="47002"/>
                </a:lnTo>
                <a:lnTo>
                  <a:pt x="3343656" y="62484"/>
                </a:lnTo>
                <a:lnTo>
                  <a:pt x="3342132" y="64008"/>
                </a:lnTo>
                <a:lnTo>
                  <a:pt x="3340608" y="67056"/>
                </a:lnTo>
                <a:lnTo>
                  <a:pt x="3340608" y="73152"/>
                </a:lnTo>
                <a:lnTo>
                  <a:pt x="3343656" y="76200"/>
                </a:lnTo>
                <a:lnTo>
                  <a:pt x="3346704" y="77724"/>
                </a:lnTo>
                <a:lnTo>
                  <a:pt x="3349752" y="77724"/>
                </a:lnTo>
                <a:lnTo>
                  <a:pt x="3352800" y="76200"/>
                </a:lnTo>
                <a:lnTo>
                  <a:pt x="3403092" y="47244"/>
                </a:lnTo>
                <a:lnTo>
                  <a:pt x="3418332" y="38100"/>
                </a:lnTo>
                <a:close/>
              </a:path>
            </a:pathLst>
          </a:custGeom>
          <a:solidFill>
            <a:srgbClr val="5D5D5D"/>
          </a:solidFill>
        </p:spPr>
        <p:txBody>
          <a:bodyPr wrap="square" lIns="0" tIns="0" rIns="0" bIns="0" rtlCol="0"/>
          <a:lstStyle/>
          <a:p>
            <a:endParaRPr sz="1588"/>
          </a:p>
        </p:txBody>
      </p:sp>
      <p:grpSp>
        <p:nvGrpSpPr>
          <p:cNvPr id="4" name="object 4"/>
          <p:cNvGrpSpPr/>
          <p:nvPr/>
        </p:nvGrpSpPr>
        <p:grpSpPr>
          <a:xfrm>
            <a:off x="4510592" y="4937761"/>
            <a:ext cx="3016624" cy="68916"/>
            <a:chOff x="3232404" y="5596128"/>
            <a:chExt cx="3418840" cy="78105"/>
          </a:xfrm>
        </p:grpSpPr>
        <p:pic>
          <p:nvPicPr>
            <p:cNvPr id="5" name="object 5"/>
            <p:cNvPicPr/>
            <p:nvPr/>
          </p:nvPicPr>
          <p:blipFill>
            <a:blip r:embed="rId3" cstate="print"/>
            <a:stretch>
              <a:fillRect/>
            </a:stretch>
          </p:blipFill>
          <p:spPr>
            <a:xfrm>
              <a:off x="3232404" y="5596128"/>
              <a:ext cx="79247" cy="77724"/>
            </a:xfrm>
            <a:prstGeom prst="rect">
              <a:avLst/>
            </a:prstGeom>
          </p:spPr>
        </p:pic>
        <p:sp>
          <p:nvSpPr>
            <p:cNvPr id="6" name="object 6"/>
            <p:cNvSpPr/>
            <p:nvPr/>
          </p:nvSpPr>
          <p:spPr>
            <a:xfrm>
              <a:off x="3250692" y="5626099"/>
              <a:ext cx="3400425" cy="17780"/>
            </a:xfrm>
            <a:custGeom>
              <a:avLst/>
              <a:gdLst/>
              <a:ahLst/>
              <a:cxnLst/>
              <a:rect l="l" t="t" r="r" b="b"/>
              <a:pathLst>
                <a:path w="3400425" h="17779">
                  <a:moveTo>
                    <a:pt x="3400031" y="0"/>
                  </a:moveTo>
                  <a:lnTo>
                    <a:pt x="25400" y="0"/>
                  </a:lnTo>
                  <a:lnTo>
                    <a:pt x="25400" y="10160"/>
                  </a:lnTo>
                  <a:lnTo>
                    <a:pt x="25400" y="14452"/>
                  </a:lnTo>
                  <a:lnTo>
                    <a:pt x="16764" y="9652"/>
                  </a:lnTo>
                  <a:lnTo>
                    <a:pt x="24371" y="5435"/>
                  </a:lnTo>
                  <a:lnTo>
                    <a:pt x="24371" y="10160"/>
                  </a:lnTo>
                  <a:lnTo>
                    <a:pt x="25400" y="10160"/>
                  </a:lnTo>
                  <a:lnTo>
                    <a:pt x="25400" y="0"/>
                  </a:lnTo>
                  <a:lnTo>
                    <a:pt x="24371" y="0"/>
                  </a:lnTo>
                  <a:lnTo>
                    <a:pt x="24371" y="508"/>
                  </a:lnTo>
                  <a:lnTo>
                    <a:pt x="24371" y="2032"/>
                  </a:lnTo>
                  <a:lnTo>
                    <a:pt x="4572" y="2044"/>
                  </a:lnTo>
                  <a:lnTo>
                    <a:pt x="24371" y="2032"/>
                  </a:lnTo>
                  <a:lnTo>
                    <a:pt x="24371" y="508"/>
                  </a:lnTo>
                  <a:lnTo>
                    <a:pt x="0" y="508"/>
                  </a:lnTo>
                  <a:lnTo>
                    <a:pt x="0" y="17272"/>
                  </a:lnTo>
                  <a:lnTo>
                    <a:pt x="4572" y="17272"/>
                  </a:lnTo>
                  <a:lnTo>
                    <a:pt x="25400" y="17272"/>
                  </a:lnTo>
                  <a:lnTo>
                    <a:pt x="25400" y="17780"/>
                  </a:lnTo>
                  <a:lnTo>
                    <a:pt x="3400031" y="17780"/>
                  </a:lnTo>
                  <a:lnTo>
                    <a:pt x="3400031" y="10160"/>
                  </a:lnTo>
                  <a:lnTo>
                    <a:pt x="3400031" y="0"/>
                  </a:lnTo>
                  <a:close/>
                </a:path>
              </a:pathLst>
            </a:custGeom>
            <a:solidFill>
              <a:srgbClr val="5D5D5D"/>
            </a:solidFill>
          </p:spPr>
          <p:txBody>
            <a:bodyPr wrap="square" lIns="0" tIns="0" rIns="0" bIns="0" rtlCol="0"/>
            <a:lstStyle/>
            <a:p>
              <a:endParaRPr sz="1588"/>
            </a:p>
          </p:txBody>
        </p:sp>
      </p:grpSp>
      <p:pic>
        <p:nvPicPr>
          <p:cNvPr id="7" name="object 7"/>
          <p:cNvPicPr/>
          <p:nvPr/>
        </p:nvPicPr>
        <p:blipFill>
          <a:blip r:embed="rId4" cstate="print"/>
          <a:stretch>
            <a:fillRect/>
          </a:stretch>
        </p:blipFill>
        <p:spPr>
          <a:xfrm>
            <a:off x="2556733" y="4432151"/>
            <a:ext cx="285078" cy="107576"/>
          </a:xfrm>
          <a:prstGeom prst="rect">
            <a:avLst/>
          </a:prstGeom>
        </p:spPr>
      </p:pic>
      <p:pic>
        <p:nvPicPr>
          <p:cNvPr id="8" name="object 8"/>
          <p:cNvPicPr/>
          <p:nvPr/>
        </p:nvPicPr>
        <p:blipFill>
          <a:blip r:embed="rId5" cstate="print"/>
          <a:stretch>
            <a:fillRect/>
          </a:stretch>
        </p:blipFill>
        <p:spPr>
          <a:xfrm>
            <a:off x="9359601" y="4430806"/>
            <a:ext cx="340210" cy="108920"/>
          </a:xfrm>
          <a:prstGeom prst="rect">
            <a:avLst/>
          </a:prstGeom>
        </p:spPr>
      </p:pic>
      <p:pic>
        <p:nvPicPr>
          <p:cNvPr id="9" name="object 9"/>
          <p:cNvPicPr/>
          <p:nvPr/>
        </p:nvPicPr>
        <p:blipFill>
          <a:blip r:embed="rId6" cstate="print"/>
          <a:stretch>
            <a:fillRect/>
          </a:stretch>
        </p:blipFill>
        <p:spPr>
          <a:xfrm>
            <a:off x="4708263" y="5061472"/>
            <a:ext cx="2571078" cy="138505"/>
          </a:xfrm>
          <a:prstGeom prst="rect">
            <a:avLst/>
          </a:prstGeom>
        </p:spPr>
      </p:pic>
      <p:pic>
        <p:nvPicPr>
          <p:cNvPr id="10" name="object 10"/>
          <p:cNvPicPr/>
          <p:nvPr/>
        </p:nvPicPr>
        <p:blipFill>
          <a:blip r:embed="rId7" cstate="print"/>
          <a:stretch>
            <a:fillRect/>
          </a:stretch>
        </p:blipFill>
        <p:spPr>
          <a:xfrm>
            <a:off x="3238501" y="4074459"/>
            <a:ext cx="5856193" cy="812202"/>
          </a:xfrm>
          <a:prstGeom prst="rect">
            <a:avLst/>
          </a:prstGeom>
        </p:spPr>
      </p:pic>
      <p:pic>
        <p:nvPicPr>
          <p:cNvPr id="11" name="object 11"/>
          <p:cNvPicPr/>
          <p:nvPr/>
        </p:nvPicPr>
        <p:blipFill>
          <a:blip r:embed="rId8" cstate="print"/>
          <a:stretch>
            <a:fillRect/>
          </a:stretch>
        </p:blipFill>
        <p:spPr>
          <a:xfrm>
            <a:off x="2341581" y="1555824"/>
            <a:ext cx="1340671" cy="279698"/>
          </a:xfrm>
          <a:prstGeom prst="rect">
            <a:avLst/>
          </a:prstGeom>
        </p:spPr>
      </p:pic>
      <p:pic>
        <p:nvPicPr>
          <p:cNvPr id="12" name="object 12"/>
          <p:cNvPicPr/>
          <p:nvPr/>
        </p:nvPicPr>
        <p:blipFill>
          <a:blip r:embed="rId9" cstate="print"/>
          <a:stretch>
            <a:fillRect/>
          </a:stretch>
        </p:blipFill>
        <p:spPr>
          <a:xfrm>
            <a:off x="3787139" y="1549101"/>
            <a:ext cx="1211580" cy="231289"/>
          </a:xfrm>
          <a:prstGeom prst="rect">
            <a:avLst/>
          </a:prstGeom>
        </p:spPr>
      </p:pic>
      <p:pic>
        <p:nvPicPr>
          <p:cNvPr id="13" name="object 13"/>
          <p:cNvPicPr/>
          <p:nvPr/>
        </p:nvPicPr>
        <p:blipFill>
          <a:blip r:embed="rId10" cstate="print"/>
          <a:stretch>
            <a:fillRect/>
          </a:stretch>
        </p:blipFill>
        <p:spPr>
          <a:xfrm>
            <a:off x="5117054" y="1550446"/>
            <a:ext cx="999116" cy="229945"/>
          </a:xfrm>
          <a:prstGeom prst="rect">
            <a:avLst/>
          </a:prstGeom>
        </p:spPr>
      </p:pic>
      <p:sp>
        <p:nvSpPr>
          <p:cNvPr id="14" name="object 14"/>
          <p:cNvSpPr/>
          <p:nvPr/>
        </p:nvSpPr>
        <p:spPr>
          <a:xfrm>
            <a:off x="2317376" y="1870485"/>
            <a:ext cx="7514665" cy="42022"/>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grpSp>
        <p:nvGrpSpPr>
          <p:cNvPr id="15" name="object 15"/>
          <p:cNvGrpSpPr/>
          <p:nvPr/>
        </p:nvGrpSpPr>
        <p:grpSpPr>
          <a:xfrm>
            <a:off x="10318376" y="5645076"/>
            <a:ext cx="137272" cy="109257"/>
            <a:chOff x="9814559" y="6397752"/>
            <a:chExt cx="155575" cy="123825"/>
          </a:xfrm>
        </p:grpSpPr>
        <p:sp>
          <p:nvSpPr>
            <p:cNvPr id="16" name="object 16"/>
            <p:cNvSpPr/>
            <p:nvPr/>
          </p:nvSpPr>
          <p:spPr>
            <a:xfrm>
              <a:off x="9814559" y="6397752"/>
              <a:ext cx="41275" cy="121920"/>
            </a:xfrm>
            <a:custGeom>
              <a:avLst/>
              <a:gdLst/>
              <a:ahLst/>
              <a:cxnLst/>
              <a:rect l="l" t="t" r="r" b="b"/>
              <a:pathLst>
                <a:path w="41275" h="121920">
                  <a:moveTo>
                    <a:pt x="41148" y="121920"/>
                  </a:moveTo>
                  <a:lnTo>
                    <a:pt x="27432" y="121920"/>
                  </a:lnTo>
                  <a:lnTo>
                    <a:pt x="27432" y="18288"/>
                  </a:lnTo>
                  <a:lnTo>
                    <a:pt x="24384" y="21336"/>
                  </a:lnTo>
                  <a:lnTo>
                    <a:pt x="15240" y="27432"/>
                  </a:lnTo>
                  <a:lnTo>
                    <a:pt x="9144" y="28956"/>
                  </a:lnTo>
                  <a:lnTo>
                    <a:pt x="4572" y="32004"/>
                  </a:lnTo>
                  <a:lnTo>
                    <a:pt x="0" y="33528"/>
                  </a:lnTo>
                  <a:lnTo>
                    <a:pt x="0" y="18288"/>
                  </a:lnTo>
                  <a:lnTo>
                    <a:pt x="6096" y="16764"/>
                  </a:lnTo>
                  <a:lnTo>
                    <a:pt x="18288" y="10668"/>
                  </a:lnTo>
                  <a:lnTo>
                    <a:pt x="25908" y="6096"/>
                  </a:lnTo>
                  <a:lnTo>
                    <a:pt x="35052" y="0"/>
                  </a:lnTo>
                  <a:lnTo>
                    <a:pt x="41148" y="0"/>
                  </a:lnTo>
                  <a:lnTo>
                    <a:pt x="41148" y="121920"/>
                  </a:lnTo>
                  <a:close/>
                </a:path>
              </a:pathLst>
            </a:custGeom>
            <a:solidFill>
              <a:srgbClr val="000000"/>
            </a:solidFill>
          </p:spPr>
          <p:txBody>
            <a:bodyPr wrap="square" lIns="0" tIns="0" rIns="0" bIns="0" rtlCol="0"/>
            <a:lstStyle/>
            <a:p>
              <a:endParaRPr sz="1588"/>
            </a:p>
          </p:txBody>
        </p:sp>
        <p:pic>
          <p:nvPicPr>
            <p:cNvPr id="17" name="object 17"/>
            <p:cNvPicPr/>
            <p:nvPr/>
          </p:nvPicPr>
          <p:blipFill>
            <a:blip r:embed="rId11" cstate="print"/>
            <a:stretch>
              <a:fillRect/>
            </a:stretch>
          </p:blipFill>
          <p:spPr>
            <a:xfrm>
              <a:off x="9899903" y="6397752"/>
              <a:ext cx="70104" cy="123444"/>
            </a:xfrm>
            <a:prstGeom prst="rect">
              <a:avLst/>
            </a:prstGeom>
          </p:spPr>
        </p:pic>
      </p:grpSp>
      <p:pic>
        <p:nvPicPr>
          <p:cNvPr id="18" name="object 18"/>
          <p:cNvPicPr/>
          <p:nvPr/>
        </p:nvPicPr>
        <p:blipFill>
          <a:blip r:embed="rId12" cstate="print"/>
          <a:stretch>
            <a:fillRect/>
          </a:stretch>
        </p:blipFill>
        <p:spPr>
          <a:xfrm>
            <a:off x="2299896" y="2238935"/>
            <a:ext cx="1008529" cy="216498"/>
          </a:xfrm>
          <a:prstGeom prst="rect">
            <a:avLst/>
          </a:prstGeom>
        </p:spPr>
      </p:pic>
      <p:pic>
        <p:nvPicPr>
          <p:cNvPr id="19" name="object 19"/>
          <p:cNvPicPr/>
          <p:nvPr/>
        </p:nvPicPr>
        <p:blipFill>
          <a:blip r:embed="rId13" cstate="print"/>
          <a:stretch>
            <a:fillRect/>
          </a:stretch>
        </p:blipFill>
        <p:spPr>
          <a:xfrm>
            <a:off x="3390472" y="2230867"/>
            <a:ext cx="887485" cy="180191"/>
          </a:xfrm>
          <a:prstGeom prst="rect">
            <a:avLst/>
          </a:prstGeom>
        </p:spPr>
      </p:pic>
      <p:pic>
        <p:nvPicPr>
          <p:cNvPr id="20" name="object 20"/>
          <p:cNvPicPr/>
          <p:nvPr/>
        </p:nvPicPr>
        <p:blipFill>
          <a:blip r:embed="rId14" cstate="print"/>
          <a:stretch>
            <a:fillRect/>
          </a:stretch>
        </p:blipFill>
        <p:spPr>
          <a:xfrm>
            <a:off x="4378810" y="2232211"/>
            <a:ext cx="738243" cy="178846"/>
          </a:xfrm>
          <a:prstGeom prst="rect">
            <a:avLst/>
          </a:prstGeom>
        </p:spPr>
      </p:pic>
      <p:pic>
        <p:nvPicPr>
          <p:cNvPr id="21" name="object 21"/>
          <p:cNvPicPr/>
          <p:nvPr/>
        </p:nvPicPr>
        <p:blipFill>
          <a:blip r:embed="rId15" cstate="print"/>
          <a:stretch>
            <a:fillRect/>
          </a:stretch>
        </p:blipFill>
        <p:spPr>
          <a:xfrm>
            <a:off x="5200426" y="2238936"/>
            <a:ext cx="707315" cy="172121"/>
          </a:xfrm>
          <a:prstGeom prst="rect">
            <a:avLst/>
          </a:prstGeom>
        </p:spPr>
      </p:pic>
      <p:pic>
        <p:nvPicPr>
          <p:cNvPr id="22" name="object 22"/>
          <p:cNvPicPr/>
          <p:nvPr/>
        </p:nvPicPr>
        <p:blipFill>
          <a:blip r:embed="rId16" cstate="print"/>
          <a:stretch>
            <a:fillRect/>
          </a:stretch>
        </p:blipFill>
        <p:spPr>
          <a:xfrm>
            <a:off x="5988423" y="2230867"/>
            <a:ext cx="208429" cy="180191"/>
          </a:xfrm>
          <a:prstGeom prst="rect">
            <a:avLst/>
          </a:prstGeom>
        </p:spPr>
      </p:pic>
      <p:pic>
        <p:nvPicPr>
          <p:cNvPr id="23" name="object 23"/>
          <p:cNvPicPr/>
          <p:nvPr/>
        </p:nvPicPr>
        <p:blipFill>
          <a:blip r:embed="rId17" cstate="print"/>
          <a:stretch>
            <a:fillRect/>
          </a:stretch>
        </p:blipFill>
        <p:spPr>
          <a:xfrm>
            <a:off x="6258709" y="2256416"/>
            <a:ext cx="389865" cy="154641"/>
          </a:xfrm>
          <a:prstGeom prst="rect">
            <a:avLst/>
          </a:prstGeom>
        </p:spPr>
      </p:pic>
      <p:pic>
        <p:nvPicPr>
          <p:cNvPr id="24" name="object 24"/>
          <p:cNvPicPr/>
          <p:nvPr/>
        </p:nvPicPr>
        <p:blipFill>
          <a:blip r:embed="rId18" cstate="print"/>
          <a:stretch>
            <a:fillRect/>
          </a:stretch>
        </p:blipFill>
        <p:spPr>
          <a:xfrm>
            <a:off x="6741459" y="2284654"/>
            <a:ext cx="1055594" cy="170778"/>
          </a:xfrm>
          <a:prstGeom prst="rect">
            <a:avLst/>
          </a:prstGeom>
        </p:spPr>
      </p:pic>
      <p:pic>
        <p:nvPicPr>
          <p:cNvPr id="25" name="object 25"/>
          <p:cNvPicPr/>
          <p:nvPr/>
        </p:nvPicPr>
        <p:blipFill>
          <a:blip r:embed="rId19" cstate="print"/>
          <a:stretch>
            <a:fillRect/>
          </a:stretch>
        </p:blipFill>
        <p:spPr>
          <a:xfrm>
            <a:off x="2291827" y="2745889"/>
            <a:ext cx="64546" cy="63200"/>
          </a:xfrm>
          <a:prstGeom prst="rect">
            <a:avLst/>
          </a:prstGeom>
        </p:spPr>
      </p:pic>
      <p:pic>
        <p:nvPicPr>
          <p:cNvPr id="26" name="object 26"/>
          <p:cNvPicPr/>
          <p:nvPr/>
        </p:nvPicPr>
        <p:blipFill>
          <a:blip r:embed="rId20" cstate="print"/>
          <a:stretch>
            <a:fillRect/>
          </a:stretch>
        </p:blipFill>
        <p:spPr>
          <a:xfrm>
            <a:off x="2632038" y="2693446"/>
            <a:ext cx="831027" cy="178846"/>
          </a:xfrm>
          <a:prstGeom prst="rect">
            <a:avLst/>
          </a:prstGeom>
        </p:spPr>
      </p:pic>
      <p:pic>
        <p:nvPicPr>
          <p:cNvPr id="27" name="object 27"/>
          <p:cNvPicPr/>
          <p:nvPr/>
        </p:nvPicPr>
        <p:blipFill>
          <a:blip r:embed="rId21" cstate="print"/>
          <a:stretch>
            <a:fillRect/>
          </a:stretch>
        </p:blipFill>
        <p:spPr>
          <a:xfrm>
            <a:off x="3555851" y="2692101"/>
            <a:ext cx="888850" cy="180191"/>
          </a:xfrm>
          <a:prstGeom prst="rect">
            <a:avLst/>
          </a:prstGeom>
        </p:spPr>
      </p:pic>
      <p:pic>
        <p:nvPicPr>
          <p:cNvPr id="28" name="object 28"/>
          <p:cNvPicPr/>
          <p:nvPr/>
        </p:nvPicPr>
        <p:blipFill>
          <a:blip r:embed="rId22" cstate="print"/>
          <a:stretch>
            <a:fillRect/>
          </a:stretch>
        </p:blipFill>
        <p:spPr>
          <a:xfrm>
            <a:off x="4544209" y="2745888"/>
            <a:ext cx="770516" cy="170778"/>
          </a:xfrm>
          <a:prstGeom prst="rect">
            <a:avLst/>
          </a:prstGeom>
        </p:spPr>
      </p:pic>
      <p:grpSp>
        <p:nvGrpSpPr>
          <p:cNvPr id="29" name="object 29"/>
          <p:cNvGrpSpPr/>
          <p:nvPr/>
        </p:nvGrpSpPr>
        <p:grpSpPr>
          <a:xfrm>
            <a:off x="5391374" y="2693445"/>
            <a:ext cx="418540" cy="179294"/>
            <a:chOff x="4230623" y="3052571"/>
            <a:chExt cx="474345" cy="203200"/>
          </a:xfrm>
        </p:grpSpPr>
        <p:pic>
          <p:nvPicPr>
            <p:cNvPr id="30" name="object 30"/>
            <p:cNvPicPr/>
            <p:nvPr/>
          </p:nvPicPr>
          <p:blipFill>
            <a:blip r:embed="rId23" cstate="print"/>
            <a:stretch>
              <a:fillRect/>
            </a:stretch>
          </p:blipFill>
          <p:spPr>
            <a:xfrm>
              <a:off x="4230623" y="3080003"/>
              <a:ext cx="83820" cy="175260"/>
            </a:xfrm>
            <a:prstGeom prst="rect">
              <a:avLst/>
            </a:prstGeom>
          </p:spPr>
        </p:pic>
        <p:pic>
          <p:nvPicPr>
            <p:cNvPr id="31" name="object 31"/>
            <p:cNvPicPr/>
            <p:nvPr/>
          </p:nvPicPr>
          <p:blipFill>
            <a:blip r:embed="rId24" cstate="print"/>
            <a:stretch>
              <a:fillRect/>
            </a:stretch>
          </p:blipFill>
          <p:spPr>
            <a:xfrm>
              <a:off x="4344923" y="3052571"/>
              <a:ext cx="111252" cy="201168"/>
            </a:xfrm>
            <a:prstGeom prst="rect">
              <a:avLst/>
            </a:prstGeom>
          </p:spPr>
        </p:pic>
        <p:pic>
          <p:nvPicPr>
            <p:cNvPr id="32" name="object 32"/>
            <p:cNvPicPr/>
            <p:nvPr/>
          </p:nvPicPr>
          <p:blipFill>
            <a:blip r:embed="rId25" cstate="print"/>
            <a:stretch>
              <a:fillRect/>
            </a:stretch>
          </p:blipFill>
          <p:spPr>
            <a:xfrm>
              <a:off x="4492752" y="3112007"/>
              <a:ext cx="106680" cy="143256"/>
            </a:xfrm>
            <a:prstGeom prst="rect">
              <a:avLst/>
            </a:prstGeom>
          </p:spPr>
        </p:pic>
        <p:pic>
          <p:nvPicPr>
            <p:cNvPr id="33" name="object 33"/>
            <p:cNvPicPr/>
            <p:nvPr/>
          </p:nvPicPr>
          <p:blipFill>
            <a:blip r:embed="rId26" cstate="print"/>
            <a:stretch>
              <a:fillRect/>
            </a:stretch>
          </p:blipFill>
          <p:spPr>
            <a:xfrm>
              <a:off x="4620768" y="3080003"/>
              <a:ext cx="83820" cy="175260"/>
            </a:xfrm>
            <a:prstGeom prst="rect">
              <a:avLst/>
            </a:prstGeom>
          </p:spPr>
        </p:pic>
      </p:grpSp>
      <p:pic>
        <p:nvPicPr>
          <p:cNvPr id="34" name="object 34"/>
          <p:cNvPicPr/>
          <p:nvPr/>
        </p:nvPicPr>
        <p:blipFill>
          <a:blip r:embed="rId27" cstate="print"/>
          <a:stretch>
            <a:fillRect/>
          </a:stretch>
        </p:blipFill>
        <p:spPr>
          <a:xfrm>
            <a:off x="5886225" y="2693446"/>
            <a:ext cx="701936" cy="223179"/>
          </a:xfrm>
          <a:prstGeom prst="rect">
            <a:avLst/>
          </a:prstGeom>
        </p:spPr>
      </p:pic>
      <p:sp>
        <p:nvSpPr>
          <p:cNvPr id="35" name="object 35"/>
          <p:cNvSpPr/>
          <p:nvPr/>
        </p:nvSpPr>
        <p:spPr>
          <a:xfrm>
            <a:off x="6624470" y="2693446"/>
            <a:ext cx="21851" cy="177613"/>
          </a:xfrm>
          <a:custGeom>
            <a:avLst/>
            <a:gdLst/>
            <a:ahLst/>
            <a:cxnLst/>
            <a:rect l="l" t="t" r="r" b="b"/>
            <a:pathLst>
              <a:path w="24764" h="201295">
                <a:moveTo>
                  <a:pt x="19812" y="1524"/>
                </a:moveTo>
                <a:lnTo>
                  <a:pt x="18288" y="0"/>
                </a:lnTo>
                <a:lnTo>
                  <a:pt x="6096" y="0"/>
                </a:lnTo>
                <a:lnTo>
                  <a:pt x="4572" y="1524"/>
                </a:lnTo>
                <a:lnTo>
                  <a:pt x="19812" y="1524"/>
                </a:lnTo>
                <a:close/>
              </a:path>
              <a:path w="24764" h="201295">
                <a:moveTo>
                  <a:pt x="24384" y="3302"/>
                </a:moveTo>
                <a:lnTo>
                  <a:pt x="24003" y="3302"/>
                </a:lnTo>
                <a:lnTo>
                  <a:pt x="24003" y="2032"/>
                </a:lnTo>
                <a:lnTo>
                  <a:pt x="1524" y="2032"/>
                </a:lnTo>
                <a:lnTo>
                  <a:pt x="1524" y="3302"/>
                </a:lnTo>
                <a:lnTo>
                  <a:pt x="0" y="3302"/>
                </a:lnTo>
                <a:lnTo>
                  <a:pt x="0" y="200152"/>
                </a:lnTo>
                <a:lnTo>
                  <a:pt x="3048" y="200152"/>
                </a:lnTo>
                <a:lnTo>
                  <a:pt x="3048" y="201168"/>
                </a:lnTo>
                <a:lnTo>
                  <a:pt x="21336" y="201168"/>
                </a:lnTo>
                <a:lnTo>
                  <a:pt x="22352" y="200152"/>
                </a:lnTo>
                <a:lnTo>
                  <a:pt x="24384" y="200152"/>
                </a:lnTo>
                <a:lnTo>
                  <a:pt x="24384" y="3302"/>
                </a:lnTo>
                <a:close/>
              </a:path>
            </a:pathLst>
          </a:custGeom>
          <a:solidFill>
            <a:srgbClr val="000000"/>
          </a:solidFill>
        </p:spPr>
        <p:txBody>
          <a:bodyPr wrap="square" lIns="0" tIns="0" rIns="0" bIns="0" rtlCol="0"/>
          <a:lstStyle/>
          <a:p>
            <a:endParaRPr sz="1588"/>
          </a:p>
        </p:txBody>
      </p:sp>
      <p:grpSp>
        <p:nvGrpSpPr>
          <p:cNvPr id="36" name="object 36"/>
          <p:cNvGrpSpPr/>
          <p:nvPr/>
        </p:nvGrpSpPr>
        <p:grpSpPr>
          <a:xfrm>
            <a:off x="6683635" y="2693447"/>
            <a:ext cx="153521" cy="223557"/>
            <a:chOff x="5695187" y="3052572"/>
            <a:chExt cx="173990" cy="253365"/>
          </a:xfrm>
        </p:grpSpPr>
        <p:sp>
          <p:nvSpPr>
            <p:cNvPr id="37" name="object 37"/>
            <p:cNvSpPr/>
            <p:nvPr/>
          </p:nvSpPr>
          <p:spPr>
            <a:xfrm>
              <a:off x="5695175" y="3052571"/>
              <a:ext cx="24765" cy="201295"/>
            </a:xfrm>
            <a:custGeom>
              <a:avLst/>
              <a:gdLst/>
              <a:ahLst/>
              <a:cxnLst/>
              <a:rect l="l" t="t" r="r" b="b"/>
              <a:pathLst>
                <a:path w="24764" h="201295">
                  <a:moveTo>
                    <a:pt x="24384" y="3048"/>
                  </a:moveTo>
                  <a:lnTo>
                    <a:pt x="22860" y="3048"/>
                  </a:lnTo>
                  <a:lnTo>
                    <a:pt x="22860" y="1524"/>
                  </a:lnTo>
                  <a:lnTo>
                    <a:pt x="19812" y="1524"/>
                  </a:lnTo>
                  <a:lnTo>
                    <a:pt x="18288" y="0"/>
                  </a:lnTo>
                  <a:lnTo>
                    <a:pt x="6096" y="0"/>
                  </a:lnTo>
                  <a:lnTo>
                    <a:pt x="4572" y="1524"/>
                  </a:lnTo>
                  <a:lnTo>
                    <a:pt x="1524" y="1524"/>
                  </a:lnTo>
                  <a:lnTo>
                    <a:pt x="1524" y="3048"/>
                  </a:lnTo>
                  <a:lnTo>
                    <a:pt x="0" y="3048"/>
                  </a:lnTo>
                  <a:lnTo>
                    <a:pt x="0" y="199644"/>
                  </a:lnTo>
                  <a:lnTo>
                    <a:pt x="3048" y="199644"/>
                  </a:lnTo>
                  <a:lnTo>
                    <a:pt x="3048" y="201168"/>
                  </a:lnTo>
                  <a:lnTo>
                    <a:pt x="21336" y="201168"/>
                  </a:lnTo>
                  <a:lnTo>
                    <a:pt x="21336" y="199644"/>
                  </a:lnTo>
                  <a:lnTo>
                    <a:pt x="24384" y="199644"/>
                  </a:lnTo>
                  <a:lnTo>
                    <a:pt x="24384" y="3048"/>
                  </a:lnTo>
                  <a:close/>
                </a:path>
              </a:pathLst>
            </a:custGeom>
            <a:solidFill>
              <a:srgbClr val="000000"/>
            </a:solidFill>
          </p:spPr>
          <p:txBody>
            <a:bodyPr wrap="square" lIns="0" tIns="0" rIns="0" bIns="0" rtlCol="0"/>
            <a:lstStyle/>
            <a:p>
              <a:endParaRPr sz="1588"/>
            </a:p>
          </p:txBody>
        </p:sp>
        <p:pic>
          <p:nvPicPr>
            <p:cNvPr id="38" name="object 38"/>
            <p:cNvPicPr/>
            <p:nvPr/>
          </p:nvPicPr>
          <p:blipFill>
            <a:blip r:embed="rId28" cstate="print"/>
            <a:stretch>
              <a:fillRect/>
            </a:stretch>
          </p:blipFill>
          <p:spPr>
            <a:xfrm>
              <a:off x="5745479" y="3113532"/>
              <a:ext cx="123444" cy="192024"/>
            </a:xfrm>
            <a:prstGeom prst="rect">
              <a:avLst/>
            </a:prstGeom>
          </p:spPr>
        </p:pic>
      </p:grpSp>
      <p:grpSp>
        <p:nvGrpSpPr>
          <p:cNvPr id="39" name="object 39"/>
          <p:cNvGrpSpPr/>
          <p:nvPr/>
        </p:nvGrpSpPr>
        <p:grpSpPr>
          <a:xfrm>
            <a:off x="6913580" y="2693446"/>
            <a:ext cx="476250" cy="179294"/>
            <a:chOff x="5955791" y="3052572"/>
            <a:chExt cx="539750" cy="203200"/>
          </a:xfrm>
        </p:grpSpPr>
        <p:pic>
          <p:nvPicPr>
            <p:cNvPr id="40" name="object 40"/>
            <p:cNvPicPr/>
            <p:nvPr/>
          </p:nvPicPr>
          <p:blipFill>
            <a:blip r:embed="rId29" cstate="print"/>
            <a:stretch>
              <a:fillRect/>
            </a:stretch>
          </p:blipFill>
          <p:spPr>
            <a:xfrm>
              <a:off x="5955791" y="3112008"/>
              <a:ext cx="106680" cy="143256"/>
            </a:xfrm>
            <a:prstGeom prst="rect">
              <a:avLst/>
            </a:prstGeom>
          </p:spPr>
        </p:pic>
        <p:pic>
          <p:nvPicPr>
            <p:cNvPr id="41" name="object 41"/>
            <p:cNvPicPr/>
            <p:nvPr/>
          </p:nvPicPr>
          <p:blipFill>
            <a:blip r:embed="rId30" cstate="print"/>
            <a:stretch>
              <a:fillRect/>
            </a:stretch>
          </p:blipFill>
          <p:spPr>
            <a:xfrm>
              <a:off x="6095999" y="3052572"/>
              <a:ext cx="118872" cy="202691"/>
            </a:xfrm>
            <a:prstGeom prst="rect">
              <a:avLst/>
            </a:prstGeom>
          </p:spPr>
        </p:pic>
        <p:pic>
          <p:nvPicPr>
            <p:cNvPr id="42" name="object 42"/>
            <p:cNvPicPr/>
            <p:nvPr/>
          </p:nvPicPr>
          <p:blipFill>
            <a:blip r:embed="rId31" cstate="print"/>
            <a:stretch>
              <a:fillRect/>
            </a:stretch>
          </p:blipFill>
          <p:spPr>
            <a:xfrm>
              <a:off x="6249924" y="3052572"/>
              <a:ext cx="118872" cy="202691"/>
            </a:xfrm>
            <a:prstGeom prst="rect">
              <a:avLst/>
            </a:prstGeom>
          </p:spPr>
        </p:pic>
        <p:pic>
          <p:nvPicPr>
            <p:cNvPr id="43" name="object 43"/>
            <p:cNvPicPr/>
            <p:nvPr/>
          </p:nvPicPr>
          <p:blipFill>
            <a:blip r:embed="rId32" cstate="print"/>
            <a:stretch>
              <a:fillRect/>
            </a:stretch>
          </p:blipFill>
          <p:spPr>
            <a:xfrm>
              <a:off x="6403847" y="3112008"/>
              <a:ext cx="91440" cy="143256"/>
            </a:xfrm>
            <a:prstGeom prst="rect">
              <a:avLst/>
            </a:prstGeom>
          </p:spPr>
        </p:pic>
      </p:grpSp>
      <p:grpSp>
        <p:nvGrpSpPr>
          <p:cNvPr id="44" name="object 44"/>
          <p:cNvGrpSpPr/>
          <p:nvPr/>
        </p:nvGrpSpPr>
        <p:grpSpPr>
          <a:xfrm>
            <a:off x="7479702" y="2700168"/>
            <a:ext cx="532840" cy="172571"/>
            <a:chOff x="6597395" y="3060191"/>
            <a:chExt cx="603885" cy="195580"/>
          </a:xfrm>
        </p:grpSpPr>
        <p:pic>
          <p:nvPicPr>
            <p:cNvPr id="45" name="object 45"/>
            <p:cNvPicPr/>
            <p:nvPr/>
          </p:nvPicPr>
          <p:blipFill>
            <a:blip r:embed="rId33" cstate="print"/>
            <a:stretch>
              <a:fillRect/>
            </a:stretch>
          </p:blipFill>
          <p:spPr>
            <a:xfrm>
              <a:off x="6597395" y="3112007"/>
              <a:ext cx="111252" cy="141732"/>
            </a:xfrm>
            <a:prstGeom prst="rect">
              <a:avLst/>
            </a:prstGeom>
          </p:spPr>
        </p:pic>
        <p:pic>
          <p:nvPicPr>
            <p:cNvPr id="46" name="object 46"/>
            <p:cNvPicPr/>
            <p:nvPr/>
          </p:nvPicPr>
          <p:blipFill>
            <a:blip r:embed="rId34" cstate="print"/>
            <a:stretch>
              <a:fillRect/>
            </a:stretch>
          </p:blipFill>
          <p:spPr>
            <a:xfrm>
              <a:off x="6743802" y="3112008"/>
              <a:ext cx="129327" cy="143256"/>
            </a:xfrm>
            <a:prstGeom prst="rect">
              <a:avLst/>
            </a:prstGeom>
          </p:spPr>
        </p:pic>
        <p:sp>
          <p:nvSpPr>
            <p:cNvPr id="47" name="object 47"/>
            <p:cNvSpPr/>
            <p:nvPr/>
          </p:nvSpPr>
          <p:spPr>
            <a:xfrm>
              <a:off x="6903719" y="3060191"/>
              <a:ext cx="29209" cy="193675"/>
            </a:xfrm>
            <a:custGeom>
              <a:avLst/>
              <a:gdLst/>
              <a:ahLst/>
              <a:cxnLst/>
              <a:rect l="l" t="t" r="r" b="b"/>
              <a:pathLst>
                <a:path w="29209" h="193675">
                  <a:moveTo>
                    <a:pt x="22860" y="54864"/>
                  </a:moveTo>
                  <a:lnTo>
                    <a:pt x="7620" y="54864"/>
                  </a:lnTo>
                  <a:lnTo>
                    <a:pt x="9144" y="53340"/>
                  </a:lnTo>
                  <a:lnTo>
                    <a:pt x="21336" y="53340"/>
                  </a:lnTo>
                  <a:lnTo>
                    <a:pt x="22860" y="54864"/>
                  </a:lnTo>
                  <a:close/>
                </a:path>
                <a:path w="29209" h="193675">
                  <a:moveTo>
                    <a:pt x="25908" y="56388"/>
                  </a:moveTo>
                  <a:lnTo>
                    <a:pt x="4572" y="56388"/>
                  </a:lnTo>
                  <a:lnTo>
                    <a:pt x="4572" y="54864"/>
                  </a:lnTo>
                  <a:lnTo>
                    <a:pt x="25908" y="54864"/>
                  </a:lnTo>
                  <a:lnTo>
                    <a:pt x="25908" y="56388"/>
                  </a:lnTo>
                  <a:close/>
                </a:path>
                <a:path w="29209" h="193675">
                  <a:moveTo>
                    <a:pt x="27432" y="192024"/>
                  </a:moveTo>
                  <a:lnTo>
                    <a:pt x="3048" y="192024"/>
                  </a:lnTo>
                  <a:lnTo>
                    <a:pt x="3048" y="56388"/>
                  </a:lnTo>
                  <a:lnTo>
                    <a:pt x="27432" y="56388"/>
                  </a:lnTo>
                  <a:lnTo>
                    <a:pt x="27432" y="192024"/>
                  </a:lnTo>
                  <a:close/>
                </a:path>
                <a:path w="29209" h="193675">
                  <a:moveTo>
                    <a:pt x="24384" y="193548"/>
                  </a:moveTo>
                  <a:lnTo>
                    <a:pt x="6096" y="193548"/>
                  </a:lnTo>
                  <a:lnTo>
                    <a:pt x="6096" y="192024"/>
                  </a:lnTo>
                  <a:lnTo>
                    <a:pt x="24384" y="192024"/>
                  </a:lnTo>
                  <a:lnTo>
                    <a:pt x="24384" y="193548"/>
                  </a:lnTo>
                  <a:close/>
                </a:path>
                <a:path w="29209" h="193675">
                  <a:moveTo>
                    <a:pt x="24384" y="28956"/>
                  </a:moveTo>
                  <a:lnTo>
                    <a:pt x="4572" y="28956"/>
                  </a:lnTo>
                  <a:lnTo>
                    <a:pt x="3048" y="25908"/>
                  </a:lnTo>
                  <a:lnTo>
                    <a:pt x="1524" y="24384"/>
                  </a:lnTo>
                  <a:lnTo>
                    <a:pt x="0" y="19812"/>
                  </a:lnTo>
                  <a:lnTo>
                    <a:pt x="0" y="9144"/>
                  </a:lnTo>
                  <a:lnTo>
                    <a:pt x="3048" y="3048"/>
                  </a:lnTo>
                  <a:lnTo>
                    <a:pt x="9144" y="0"/>
                  </a:lnTo>
                  <a:lnTo>
                    <a:pt x="19812" y="0"/>
                  </a:lnTo>
                  <a:lnTo>
                    <a:pt x="24384" y="1524"/>
                  </a:lnTo>
                  <a:lnTo>
                    <a:pt x="27432" y="4572"/>
                  </a:lnTo>
                  <a:lnTo>
                    <a:pt x="28956" y="9144"/>
                  </a:lnTo>
                  <a:lnTo>
                    <a:pt x="28956" y="19812"/>
                  </a:lnTo>
                  <a:lnTo>
                    <a:pt x="27432" y="24384"/>
                  </a:lnTo>
                  <a:lnTo>
                    <a:pt x="25908" y="25908"/>
                  </a:lnTo>
                  <a:lnTo>
                    <a:pt x="24384" y="28956"/>
                  </a:lnTo>
                  <a:close/>
                </a:path>
              </a:pathLst>
            </a:custGeom>
            <a:solidFill>
              <a:srgbClr val="000000"/>
            </a:solidFill>
          </p:spPr>
          <p:txBody>
            <a:bodyPr wrap="square" lIns="0" tIns="0" rIns="0" bIns="0" rtlCol="0"/>
            <a:lstStyle/>
            <a:p>
              <a:endParaRPr sz="1588"/>
            </a:p>
          </p:txBody>
        </p:sp>
        <p:pic>
          <p:nvPicPr>
            <p:cNvPr id="48" name="object 48"/>
            <p:cNvPicPr/>
            <p:nvPr/>
          </p:nvPicPr>
          <p:blipFill>
            <a:blip r:embed="rId35" cstate="print"/>
            <a:stretch>
              <a:fillRect/>
            </a:stretch>
          </p:blipFill>
          <p:spPr>
            <a:xfrm>
              <a:off x="6964679" y="3112007"/>
              <a:ext cx="91440" cy="143256"/>
            </a:xfrm>
            <a:prstGeom prst="rect">
              <a:avLst/>
            </a:prstGeom>
          </p:spPr>
        </p:pic>
        <p:pic>
          <p:nvPicPr>
            <p:cNvPr id="49" name="object 49"/>
            <p:cNvPicPr/>
            <p:nvPr/>
          </p:nvPicPr>
          <p:blipFill>
            <a:blip r:embed="rId36" cstate="print"/>
            <a:stretch>
              <a:fillRect/>
            </a:stretch>
          </p:blipFill>
          <p:spPr>
            <a:xfrm>
              <a:off x="7082120" y="3112008"/>
              <a:ext cx="118779" cy="143256"/>
            </a:xfrm>
            <a:prstGeom prst="rect">
              <a:avLst/>
            </a:prstGeom>
          </p:spPr>
        </p:pic>
      </p:grpSp>
      <p:pic>
        <p:nvPicPr>
          <p:cNvPr id="50" name="object 50"/>
          <p:cNvPicPr/>
          <p:nvPr/>
        </p:nvPicPr>
        <p:blipFill>
          <a:blip r:embed="rId37" cstate="print"/>
          <a:stretch>
            <a:fillRect/>
          </a:stretch>
        </p:blipFill>
        <p:spPr>
          <a:xfrm>
            <a:off x="8088853" y="2717650"/>
            <a:ext cx="204353" cy="154641"/>
          </a:xfrm>
          <a:prstGeom prst="rect">
            <a:avLst/>
          </a:prstGeom>
        </p:spPr>
      </p:pic>
      <p:grpSp>
        <p:nvGrpSpPr>
          <p:cNvPr id="51" name="object 51"/>
          <p:cNvGrpSpPr/>
          <p:nvPr/>
        </p:nvGrpSpPr>
        <p:grpSpPr>
          <a:xfrm>
            <a:off x="8383344" y="2700169"/>
            <a:ext cx="527237" cy="216834"/>
            <a:chOff x="7621523" y="3060191"/>
            <a:chExt cx="597535" cy="245745"/>
          </a:xfrm>
        </p:grpSpPr>
        <p:sp>
          <p:nvSpPr>
            <p:cNvPr id="52" name="object 52"/>
            <p:cNvSpPr/>
            <p:nvPr/>
          </p:nvSpPr>
          <p:spPr>
            <a:xfrm>
              <a:off x="7621523" y="3060191"/>
              <a:ext cx="29209" cy="193675"/>
            </a:xfrm>
            <a:custGeom>
              <a:avLst/>
              <a:gdLst/>
              <a:ahLst/>
              <a:cxnLst/>
              <a:rect l="l" t="t" r="r" b="b"/>
              <a:pathLst>
                <a:path w="29209" h="193675">
                  <a:moveTo>
                    <a:pt x="21336" y="54864"/>
                  </a:moveTo>
                  <a:lnTo>
                    <a:pt x="7620" y="54864"/>
                  </a:lnTo>
                  <a:lnTo>
                    <a:pt x="9144" y="53340"/>
                  </a:lnTo>
                  <a:lnTo>
                    <a:pt x="19812" y="53340"/>
                  </a:lnTo>
                  <a:lnTo>
                    <a:pt x="21336" y="54864"/>
                  </a:lnTo>
                  <a:close/>
                </a:path>
                <a:path w="29209" h="193675">
                  <a:moveTo>
                    <a:pt x="25908" y="192024"/>
                  </a:moveTo>
                  <a:lnTo>
                    <a:pt x="3048" y="192024"/>
                  </a:lnTo>
                  <a:lnTo>
                    <a:pt x="3048" y="56388"/>
                  </a:lnTo>
                  <a:lnTo>
                    <a:pt x="4572" y="54864"/>
                  </a:lnTo>
                  <a:lnTo>
                    <a:pt x="24384" y="54864"/>
                  </a:lnTo>
                  <a:lnTo>
                    <a:pt x="27432" y="57912"/>
                  </a:lnTo>
                  <a:lnTo>
                    <a:pt x="27432" y="190500"/>
                  </a:lnTo>
                  <a:lnTo>
                    <a:pt x="25908" y="190500"/>
                  </a:lnTo>
                  <a:lnTo>
                    <a:pt x="25908" y="192024"/>
                  </a:lnTo>
                  <a:close/>
                </a:path>
                <a:path w="29209" h="193675">
                  <a:moveTo>
                    <a:pt x="22860" y="193548"/>
                  </a:moveTo>
                  <a:lnTo>
                    <a:pt x="6096" y="193548"/>
                  </a:lnTo>
                  <a:lnTo>
                    <a:pt x="4572" y="192024"/>
                  </a:lnTo>
                  <a:lnTo>
                    <a:pt x="24384" y="192024"/>
                  </a:lnTo>
                  <a:lnTo>
                    <a:pt x="22860" y="193548"/>
                  </a:lnTo>
                  <a:close/>
                </a:path>
                <a:path w="29209" h="193675">
                  <a:moveTo>
                    <a:pt x="22860" y="28956"/>
                  </a:moveTo>
                  <a:lnTo>
                    <a:pt x="4572" y="28956"/>
                  </a:lnTo>
                  <a:lnTo>
                    <a:pt x="3048" y="25908"/>
                  </a:lnTo>
                  <a:lnTo>
                    <a:pt x="0" y="24384"/>
                  </a:lnTo>
                  <a:lnTo>
                    <a:pt x="0" y="6096"/>
                  </a:lnTo>
                  <a:lnTo>
                    <a:pt x="4572" y="1524"/>
                  </a:lnTo>
                  <a:lnTo>
                    <a:pt x="7620" y="0"/>
                  </a:lnTo>
                  <a:lnTo>
                    <a:pt x="19812" y="0"/>
                  </a:lnTo>
                  <a:lnTo>
                    <a:pt x="25908" y="3048"/>
                  </a:lnTo>
                  <a:lnTo>
                    <a:pt x="27432" y="4572"/>
                  </a:lnTo>
                  <a:lnTo>
                    <a:pt x="28956" y="9144"/>
                  </a:lnTo>
                  <a:lnTo>
                    <a:pt x="28956" y="19812"/>
                  </a:lnTo>
                  <a:lnTo>
                    <a:pt x="27432" y="24384"/>
                  </a:lnTo>
                  <a:lnTo>
                    <a:pt x="24384" y="25908"/>
                  </a:lnTo>
                  <a:lnTo>
                    <a:pt x="22860" y="28956"/>
                  </a:lnTo>
                  <a:close/>
                </a:path>
              </a:pathLst>
            </a:custGeom>
            <a:solidFill>
              <a:srgbClr val="000000"/>
            </a:solidFill>
          </p:spPr>
          <p:txBody>
            <a:bodyPr wrap="square" lIns="0" tIns="0" rIns="0" bIns="0" rtlCol="0"/>
            <a:lstStyle/>
            <a:p>
              <a:endParaRPr sz="1588"/>
            </a:p>
          </p:txBody>
        </p:sp>
        <p:pic>
          <p:nvPicPr>
            <p:cNvPr id="53" name="object 53"/>
            <p:cNvPicPr/>
            <p:nvPr/>
          </p:nvPicPr>
          <p:blipFill>
            <a:blip r:embed="rId38" cstate="print"/>
            <a:stretch>
              <a:fillRect/>
            </a:stretch>
          </p:blipFill>
          <p:spPr>
            <a:xfrm>
              <a:off x="7690103" y="3112007"/>
              <a:ext cx="111252" cy="141732"/>
            </a:xfrm>
            <a:prstGeom prst="rect">
              <a:avLst/>
            </a:prstGeom>
          </p:spPr>
        </p:pic>
        <p:pic>
          <p:nvPicPr>
            <p:cNvPr id="54" name="object 54"/>
            <p:cNvPicPr/>
            <p:nvPr/>
          </p:nvPicPr>
          <p:blipFill>
            <a:blip r:embed="rId39" cstate="print"/>
            <a:stretch>
              <a:fillRect/>
            </a:stretch>
          </p:blipFill>
          <p:spPr>
            <a:xfrm>
              <a:off x="7844028" y="3112008"/>
              <a:ext cx="118872" cy="193548"/>
            </a:xfrm>
            <a:prstGeom prst="rect">
              <a:avLst/>
            </a:prstGeom>
          </p:spPr>
        </p:pic>
        <p:pic>
          <p:nvPicPr>
            <p:cNvPr id="55" name="object 55"/>
            <p:cNvPicPr/>
            <p:nvPr/>
          </p:nvPicPr>
          <p:blipFill>
            <a:blip r:embed="rId40" cstate="print"/>
            <a:stretch>
              <a:fillRect/>
            </a:stretch>
          </p:blipFill>
          <p:spPr>
            <a:xfrm>
              <a:off x="7997952" y="3113531"/>
              <a:ext cx="111252" cy="141732"/>
            </a:xfrm>
            <a:prstGeom prst="rect">
              <a:avLst/>
            </a:prstGeom>
          </p:spPr>
        </p:pic>
        <p:pic>
          <p:nvPicPr>
            <p:cNvPr id="56" name="object 56"/>
            <p:cNvPicPr/>
            <p:nvPr/>
          </p:nvPicPr>
          <p:blipFill>
            <a:blip r:embed="rId41" cstate="print"/>
            <a:stretch>
              <a:fillRect/>
            </a:stretch>
          </p:blipFill>
          <p:spPr>
            <a:xfrm>
              <a:off x="8135111" y="3080003"/>
              <a:ext cx="83820" cy="175260"/>
            </a:xfrm>
            <a:prstGeom prst="rect">
              <a:avLst/>
            </a:prstGeom>
          </p:spPr>
        </p:pic>
      </p:grpSp>
      <p:pic>
        <p:nvPicPr>
          <p:cNvPr id="57" name="object 57"/>
          <p:cNvPicPr/>
          <p:nvPr/>
        </p:nvPicPr>
        <p:blipFill>
          <a:blip r:embed="rId42" cstate="print"/>
          <a:stretch>
            <a:fillRect/>
          </a:stretch>
        </p:blipFill>
        <p:spPr>
          <a:xfrm>
            <a:off x="2291827" y="3215191"/>
            <a:ext cx="64546" cy="64545"/>
          </a:xfrm>
          <a:prstGeom prst="rect">
            <a:avLst/>
          </a:prstGeom>
        </p:spPr>
      </p:pic>
      <p:pic>
        <p:nvPicPr>
          <p:cNvPr id="58" name="object 58"/>
          <p:cNvPicPr/>
          <p:nvPr/>
        </p:nvPicPr>
        <p:blipFill>
          <a:blip r:embed="rId43" cstate="print"/>
          <a:stretch>
            <a:fillRect/>
          </a:stretch>
        </p:blipFill>
        <p:spPr>
          <a:xfrm>
            <a:off x="2632038" y="3176195"/>
            <a:ext cx="789341" cy="166744"/>
          </a:xfrm>
          <a:prstGeom prst="rect">
            <a:avLst/>
          </a:prstGeom>
        </p:spPr>
      </p:pic>
      <p:pic>
        <p:nvPicPr>
          <p:cNvPr id="59" name="object 59"/>
          <p:cNvPicPr/>
          <p:nvPr/>
        </p:nvPicPr>
        <p:blipFill>
          <a:blip r:embed="rId44" cstate="print"/>
          <a:stretch>
            <a:fillRect/>
          </a:stretch>
        </p:blipFill>
        <p:spPr>
          <a:xfrm>
            <a:off x="3507483" y="3164093"/>
            <a:ext cx="995040" cy="223220"/>
          </a:xfrm>
          <a:prstGeom prst="rect">
            <a:avLst/>
          </a:prstGeom>
        </p:spPr>
      </p:pic>
      <p:pic>
        <p:nvPicPr>
          <p:cNvPr id="60" name="object 60"/>
          <p:cNvPicPr/>
          <p:nvPr/>
        </p:nvPicPr>
        <p:blipFill>
          <a:blip r:embed="rId45" cstate="print"/>
          <a:stretch>
            <a:fillRect/>
          </a:stretch>
        </p:blipFill>
        <p:spPr>
          <a:xfrm>
            <a:off x="4589930" y="3216536"/>
            <a:ext cx="771861" cy="170778"/>
          </a:xfrm>
          <a:prstGeom prst="rect">
            <a:avLst/>
          </a:prstGeom>
        </p:spPr>
      </p:pic>
      <p:grpSp>
        <p:nvGrpSpPr>
          <p:cNvPr id="61" name="object 61"/>
          <p:cNvGrpSpPr/>
          <p:nvPr/>
        </p:nvGrpSpPr>
        <p:grpSpPr>
          <a:xfrm>
            <a:off x="5438439" y="3164092"/>
            <a:ext cx="418540" cy="179294"/>
            <a:chOff x="4283964" y="3585971"/>
            <a:chExt cx="474345" cy="203200"/>
          </a:xfrm>
        </p:grpSpPr>
        <p:pic>
          <p:nvPicPr>
            <p:cNvPr id="62" name="object 62"/>
            <p:cNvPicPr/>
            <p:nvPr/>
          </p:nvPicPr>
          <p:blipFill>
            <a:blip r:embed="rId46" cstate="print"/>
            <a:stretch>
              <a:fillRect/>
            </a:stretch>
          </p:blipFill>
          <p:spPr>
            <a:xfrm>
              <a:off x="4283964" y="3613403"/>
              <a:ext cx="83820" cy="175260"/>
            </a:xfrm>
            <a:prstGeom prst="rect">
              <a:avLst/>
            </a:prstGeom>
          </p:spPr>
        </p:pic>
        <p:pic>
          <p:nvPicPr>
            <p:cNvPr id="63" name="object 63"/>
            <p:cNvPicPr/>
            <p:nvPr/>
          </p:nvPicPr>
          <p:blipFill>
            <a:blip r:embed="rId47" cstate="print"/>
            <a:stretch>
              <a:fillRect/>
            </a:stretch>
          </p:blipFill>
          <p:spPr>
            <a:xfrm>
              <a:off x="4398264" y="3585971"/>
              <a:ext cx="111252" cy="201168"/>
            </a:xfrm>
            <a:prstGeom prst="rect">
              <a:avLst/>
            </a:prstGeom>
          </p:spPr>
        </p:pic>
        <p:pic>
          <p:nvPicPr>
            <p:cNvPr id="64" name="object 64"/>
            <p:cNvPicPr/>
            <p:nvPr/>
          </p:nvPicPr>
          <p:blipFill>
            <a:blip r:embed="rId48" cstate="print"/>
            <a:stretch>
              <a:fillRect/>
            </a:stretch>
          </p:blipFill>
          <p:spPr>
            <a:xfrm>
              <a:off x="4546092" y="3645407"/>
              <a:ext cx="106680" cy="143256"/>
            </a:xfrm>
            <a:prstGeom prst="rect">
              <a:avLst/>
            </a:prstGeom>
          </p:spPr>
        </p:pic>
        <p:pic>
          <p:nvPicPr>
            <p:cNvPr id="65" name="object 65"/>
            <p:cNvPicPr/>
            <p:nvPr/>
          </p:nvPicPr>
          <p:blipFill>
            <a:blip r:embed="rId49" cstate="print"/>
            <a:stretch>
              <a:fillRect/>
            </a:stretch>
          </p:blipFill>
          <p:spPr>
            <a:xfrm>
              <a:off x="4674108" y="3613403"/>
              <a:ext cx="83820" cy="175260"/>
            </a:xfrm>
            <a:prstGeom prst="rect">
              <a:avLst/>
            </a:prstGeom>
          </p:spPr>
        </p:pic>
      </p:grpSp>
      <p:grpSp>
        <p:nvGrpSpPr>
          <p:cNvPr id="66" name="object 66"/>
          <p:cNvGrpSpPr/>
          <p:nvPr/>
        </p:nvGrpSpPr>
        <p:grpSpPr>
          <a:xfrm>
            <a:off x="5945392" y="3164092"/>
            <a:ext cx="610721" cy="179294"/>
            <a:chOff x="4858511" y="3585971"/>
            <a:chExt cx="692150" cy="203200"/>
          </a:xfrm>
        </p:grpSpPr>
        <p:sp>
          <p:nvSpPr>
            <p:cNvPr id="67" name="object 67"/>
            <p:cNvSpPr/>
            <p:nvPr/>
          </p:nvSpPr>
          <p:spPr>
            <a:xfrm>
              <a:off x="4858511" y="3585971"/>
              <a:ext cx="24765" cy="201295"/>
            </a:xfrm>
            <a:custGeom>
              <a:avLst/>
              <a:gdLst/>
              <a:ahLst/>
              <a:cxnLst/>
              <a:rect l="l" t="t" r="r" b="b"/>
              <a:pathLst>
                <a:path w="24764" h="201295">
                  <a:moveTo>
                    <a:pt x="22860" y="1524"/>
                  </a:moveTo>
                  <a:lnTo>
                    <a:pt x="3048" y="1524"/>
                  </a:lnTo>
                  <a:lnTo>
                    <a:pt x="4572" y="0"/>
                  </a:lnTo>
                  <a:lnTo>
                    <a:pt x="21336" y="0"/>
                  </a:lnTo>
                  <a:lnTo>
                    <a:pt x="22860" y="1524"/>
                  </a:lnTo>
                  <a:close/>
                </a:path>
                <a:path w="24764" h="201295">
                  <a:moveTo>
                    <a:pt x="24384" y="199644"/>
                  </a:moveTo>
                  <a:lnTo>
                    <a:pt x="1524" y="199644"/>
                  </a:lnTo>
                  <a:lnTo>
                    <a:pt x="1524" y="198120"/>
                  </a:lnTo>
                  <a:lnTo>
                    <a:pt x="0" y="198120"/>
                  </a:lnTo>
                  <a:lnTo>
                    <a:pt x="0" y="4572"/>
                  </a:lnTo>
                  <a:lnTo>
                    <a:pt x="1524" y="3048"/>
                  </a:lnTo>
                  <a:lnTo>
                    <a:pt x="1524" y="1524"/>
                  </a:lnTo>
                  <a:lnTo>
                    <a:pt x="24384" y="1524"/>
                  </a:lnTo>
                  <a:lnTo>
                    <a:pt x="24384" y="199644"/>
                  </a:lnTo>
                  <a:close/>
                </a:path>
                <a:path w="24764" h="201295">
                  <a:moveTo>
                    <a:pt x="19812" y="201167"/>
                  </a:moveTo>
                  <a:lnTo>
                    <a:pt x="4572" y="201167"/>
                  </a:lnTo>
                  <a:lnTo>
                    <a:pt x="4572" y="199644"/>
                  </a:lnTo>
                  <a:lnTo>
                    <a:pt x="21336" y="199644"/>
                  </a:lnTo>
                  <a:lnTo>
                    <a:pt x="19812" y="201167"/>
                  </a:lnTo>
                  <a:close/>
                </a:path>
              </a:pathLst>
            </a:custGeom>
            <a:solidFill>
              <a:srgbClr val="000000"/>
            </a:solidFill>
          </p:spPr>
          <p:txBody>
            <a:bodyPr wrap="square" lIns="0" tIns="0" rIns="0" bIns="0" rtlCol="0"/>
            <a:lstStyle/>
            <a:p>
              <a:endParaRPr sz="1588"/>
            </a:p>
          </p:txBody>
        </p:sp>
        <p:pic>
          <p:nvPicPr>
            <p:cNvPr id="68" name="object 68"/>
            <p:cNvPicPr/>
            <p:nvPr/>
          </p:nvPicPr>
          <p:blipFill>
            <a:blip r:embed="rId50" cstate="print"/>
            <a:stretch>
              <a:fillRect/>
            </a:stretch>
          </p:blipFill>
          <p:spPr>
            <a:xfrm>
              <a:off x="4917947" y="3645407"/>
              <a:ext cx="118872" cy="143256"/>
            </a:xfrm>
            <a:prstGeom prst="rect">
              <a:avLst/>
            </a:prstGeom>
          </p:spPr>
        </p:pic>
        <p:pic>
          <p:nvPicPr>
            <p:cNvPr id="69" name="object 69"/>
            <p:cNvPicPr/>
            <p:nvPr/>
          </p:nvPicPr>
          <p:blipFill>
            <a:blip r:embed="rId51" cstate="print"/>
            <a:stretch>
              <a:fillRect/>
            </a:stretch>
          </p:blipFill>
          <p:spPr>
            <a:xfrm>
              <a:off x="5064251" y="3645407"/>
              <a:ext cx="106680" cy="143256"/>
            </a:xfrm>
            <a:prstGeom prst="rect">
              <a:avLst/>
            </a:prstGeom>
          </p:spPr>
        </p:pic>
        <p:pic>
          <p:nvPicPr>
            <p:cNvPr id="70" name="object 70"/>
            <p:cNvPicPr/>
            <p:nvPr/>
          </p:nvPicPr>
          <p:blipFill>
            <a:blip r:embed="rId52" cstate="print"/>
            <a:stretch>
              <a:fillRect/>
            </a:stretch>
          </p:blipFill>
          <p:spPr>
            <a:xfrm>
              <a:off x="5212079" y="3645407"/>
              <a:ext cx="76200" cy="141732"/>
            </a:xfrm>
            <a:prstGeom prst="rect">
              <a:avLst/>
            </a:prstGeom>
          </p:spPr>
        </p:pic>
        <p:pic>
          <p:nvPicPr>
            <p:cNvPr id="71" name="object 71"/>
            <p:cNvPicPr/>
            <p:nvPr/>
          </p:nvPicPr>
          <p:blipFill>
            <a:blip r:embed="rId53" cstate="print"/>
            <a:stretch>
              <a:fillRect/>
            </a:stretch>
          </p:blipFill>
          <p:spPr>
            <a:xfrm>
              <a:off x="5314187" y="3645407"/>
              <a:ext cx="111252" cy="141732"/>
            </a:xfrm>
            <a:prstGeom prst="rect">
              <a:avLst/>
            </a:prstGeom>
          </p:spPr>
        </p:pic>
        <p:pic>
          <p:nvPicPr>
            <p:cNvPr id="72" name="object 72"/>
            <p:cNvPicPr/>
            <p:nvPr/>
          </p:nvPicPr>
          <p:blipFill>
            <a:blip r:embed="rId54" cstate="print"/>
            <a:stretch>
              <a:fillRect/>
            </a:stretch>
          </p:blipFill>
          <p:spPr>
            <a:xfrm>
              <a:off x="5458968" y="3645407"/>
              <a:ext cx="91440" cy="143256"/>
            </a:xfrm>
            <a:prstGeom prst="rect">
              <a:avLst/>
            </a:prstGeom>
          </p:spPr>
        </p:pic>
      </p:grpSp>
      <p:grpSp>
        <p:nvGrpSpPr>
          <p:cNvPr id="73" name="object 73"/>
          <p:cNvGrpSpPr/>
          <p:nvPr/>
        </p:nvGrpSpPr>
        <p:grpSpPr>
          <a:xfrm>
            <a:off x="6632538" y="3188297"/>
            <a:ext cx="206187" cy="154641"/>
            <a:chOff x="5637276" y="3613403"/>
            <a:chExt cx="233679" cy="175260"/>
          </a:xfrm>
        </p:grpSpPr>
        <p:pic>
          <p:nvPicPr>
            <p:cNvPr id="74" name="object 74"/>
            <p:cNvPicPr/>
            <p:nvPr/>
          </p:nvPicPr>
          <p:blipFill>
            <a:blip r:embed="rId55" cstate="print"/>
            <a:stretch>
              <a:fillRect/>
            </a:stretch>
          </p:blipFill>
          <p:spPr>
            <a:xfrm>
              <a:off x="5637276" y="3613403"/>
              <a:ext cx="83820" cy="175260"/>
            </a:xfrm>
            <a:prstGeom prst="rect">
              <a:avLst/>
            </a:prstGeom>
          </p:spPr>
        </p:pic>
        <p:pic>
          <p:nvPicPr>
            <p:cNvPr id="75" name="object 75"/>
            <p:cNvPicPr/>
            <p:nvPr/>
          </p:nvPicPr>
          <p:blipFill>
            <a:blip r:embed="rId56" cstate="print"/>
            <a:stretch>
              <a:fillRect/>
            </a:stretch>
          </p:blipFill>
          <p:spPr>
            <a:xfrm>
              <a:off x="5741079" y="3645408"/>
              <a:ext cx="129369" cy="143256"/>
            </a:xfrm>
            <a:prstGeom prst="rect">
              <a:avLst/>
            </a:prstGeom>
          </p:spPr>
        </p:pic>
      </p:grpSp>
      <p:pic>
        <p:nvPicPr>
          <p:cNvPr id="76" name="object 76"/>
          <p:cNvPicPr/>
          <p:nvPr/>
        </p:nvPicPr>
        <p:blipFill>
          <a:blip r:embed="rId57" cstate="print"/>
          <a:stretch>
            <a:fillRect/>
          </a:stretch>
        </p:blipFill>
        <p:spPr>
          <a:xfrm>
            <a:off x="6917615" y="3188297"/>
            <a:ext cx="913055" cy="199016"/>
          </a:xfrm>
          <a:prstGeom prst="rect">
            <a:avLst/>
          </a:prstGeom>
        </p:spPr>
      </p:pic>
      <p:grpSp>
        <p:nvGrpSpPr>
          <p:cNvPr id="77" name="object 77"/>
          <p:cNvGrpSpPr/>
          <p:nvPr/>
        </p:nvGrpSpPr>
        <p:grpSpPr>
          <a:xfrm>
            <a:off x="7915387" y="3164092"/>
            <a:ext cx="435909" cy="179294"/>
            <a:chOff x="7091172" y="3585971"/>
            <a:chExt cx="494030" cy="203200"/>
          </a:xfrm>
        </p:grpSpPr>
        <p:pic>
          <p:nvPicPr>
            <p:cNvPr id="78" name="object 78"/>
            <p:cNvPicPr/>
            <p:nvPr/>
          </p:nvPicPr>
          <p:blipFill>
            <a:blip r:embed="rId58" cstate="print"/>
            <a:stretch>
              <a:fillRect/>
            </a:stretch>
          </p:blipFill>
          <p:spPr>
            <a:xfrm>
              <a:off x="7091172" y="3585971"/>
              <a:ext cx="118872" cy="202691"/>
            </a:xfrm>
            <a:prstGeom prst="rect">
              <a:avLst/>
            </a:prstGeom>
          </p:spPr>
        </p:pic>
        <p:pic>
          <p:nvPicPr>
            <p:cNvPr id="79" name="object 79"/>
            <p:cNvPicPr/>
            <p:nvPr/>
          </p:nvPicPr>
          <p:blipFill>
            <a:blip r:embed="rId59" cstate="print"/>
            <a:stretch>
              <a:fillRect/>
            </a:stretch>
          </p:blipFill>
          <p:spPr>
            <a:xfrm>
              <a:off x="7246620" y="3645407"/>
              <a:ext cx="106680" cy="143256"/>
            </a:xfrm>
            <a:prstGeom prst="rect">
              <a:avLst/>
            </a:prstGeom>
          </p:spPr>
        </p:pic>
        <p:pic>
          <p:nvPicPr>
            <p:cNvPr id="80" name="object 80"/>
            <p:cNvPicPr/>
            <p:nvPr/>
          </p:nvPicPr>
          <p:blipFill>
            <a:blip r:embed="rId49" cstate="print"/>
            <a:stretch>
              <a:fillRect/>
            </a:stretch>
          </p:blipFill>
          <p:spPr>
            <a:xfrm>
              <a:off x="7374636" y="3613403"/>
              <a:ext cx="83820" cy="175260"/>
            </a:xfrm>
            <a:prstGeom prst="rect">
              <a:avLst/>
            </a:prstGeom>
          </p:spPr>
        </p:pic>
        <p:pic>
          <p:nvPicPr>
            <p:cNvPr id="81" name="object 81"/>
            <p:cNvPicPr/>
            <p:nvPr/>
          </p:nvPicPr>
          <p:blipFill>
            <a:blip r:embed="rId60" cstate="print"/>
            <a:stretch>
              <a:fillRect/>
            </a:stretch>
          </p:blipFill>
          <p:spPr>
            <a:xfrm>
              <a:off x="7478268" y="3645407"/>
              <a:ext cx="106680" cy="143256"/>
            </a:xfrm>
            <a:prstGeom prst="rect">
              <a:avLst/>
            </a:prstGeom>
          </p:spPr>
        </p:pic>
      </p:grpSp>
      <p:pic>
        <p:nvPicPr>
          <p:cNvPr id="82" name="object 82"/>
          <p:cNvPicPr/>
          <p:nvPr/>
        </p:nvPicPr>
        <p:blipFill>
          <a:blip r:embed="rId61" cstate="print"/>
          <a:stretch>
            <a:fillRect/>
          </a:stretch>
        </p:blipFill>
        <p:spPr>
          <a:xfrm>
            <a:off x="8449235" y="3164094"/>
            <a:ext cx="229945" cy="223220"/>
          </a:xfrm>
          <a:prstGeom prst="rect">
            <a:avLst/>
          </a:prstGeom>
        </p:spPr>
      </p:pic>
      <p:pic>
        <p:nvPicPr>
          <p:cNvPr id="83" name="object 83"/>
          <p:cNvPicPr/>
          <p:nvPr/>
        </p:nvPicPr>
        <p:blipFill>
          <a:blip r:embed="rId62" cstate="print"/>
          <a:stretch>
            <a:fillRect/>
          </a:stretch>
        </p:blipFill>
        <p:spPr>
          <a:xfrm>
            <a:off x="8755829" y="3164093"/>
            <a:ext cx="991047" cy="223220"/>
          </a:xfrm>
          <a:prstGeom prst="rect">
            <a:avLst/>
          </a:prstGeom>
        </p:spPr>
      </p:pic>
      <p:pic>
        <p:nvPicPr>
          <p:cNvPr id="84" name="object 84"/>
          <p:cNvPicPr/>
          <p:nvPr/>
        </p:nvPicPr>
        <p:blipFill>
          <a:blip r:embed="rId63" cstate="print"/>
          <a:stretch>
            <a:fillRect/>
          </a:stretch>
        </p:blipFill>
        <p:spPr>
          <a:xfrm>
            <a:off x="4598407" y="1027441"/>
            <a:ext cx="5863476" cy="124961"/>
          </a:xfrm>
          <a:prstGeom prst="rect">
            <a:avLst/>
          </a:prstGeom>
        </p:spPr>
      </p:pic>
      <p:sp>
        <p:nvSpPr>
          <p:cNvPr id="85" name="Rectangle 84">
            <a:extLst>
              <a:ext uri="{FF2B5EF4-FFF2-40B4-BE49-F238E27FC236}">
                <a16:creationId xmlns:a16="http://schemas.microsoft.com/office/drawing/2014/main" id="{0D63851F-A009-9E48-AC1F-774B5727A0AD}"/>
              </a:ext>
            </a:extLst>
          </p:cNvPr>
          <p:cNvSpPr/>
          <p:nvPr/>
        </p:nvSpPr>
        <p:spPr>
          <a:xfrm>
            <a:off x="4277957" y="727113"/>
            <a:ext cx="6487311" cy="4777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78318" y="4297679"/>
            <a:ext cx="3236706" cy="1620370"/>
          </a:xfrm>
          <a:prstGeom prst="rect">
            <a:avLst/>
          </a:prstGeom>
        </p:spPr>
      </p:pic>
      <p:grpSp>
        <p:nvGrpSpPr>
          <p:cNvPr id="3" name="object 3"/>
          <p:cNvGrpSpPr/>
          <p:nvPr/>
        </p:nvGrpSpPr>
        <p:grpSpPr>
          <a:xfrm>
            <a:off x="2738269" y="1969995"/>
            <a:ext cx="6716806" cy="2227169"/>
            <a:chOff x="1223772" y="2232660"/>
            <a:chExt cx="7612380" cy="2524125"/>
          </a:xfrm>
        </p:grpSpPr>
        <p:pic>
          <p:nvPicPr>
            <p:cNvPr id="4" name="object 4"/>
            <p:cNvPicPr/>
            <p:nvPr/>
          </p:nvPicPr>
          <p:blipFill>
            <a:blip r:embed="rId3" cstate="print"/>
            <a:stretch>
              <a:fillRect/>
            </a:stretch>
          </p:blipFill>
          <p:spPr>
            <a:xfrm>
              <a:off x="1223772" y="2232660"/>
              <a:ext cx="2176271" cy="2167127"/>
            </a:xfrm>
            <a:prstGeom prst="rect">
              <a:avLst/>
            </a:prstGeom>
          </p:spPr>
        </p:pic>
        <p:pic>
          <p:nvPicPr>
            <p:cNvPr id="5" name="object 5"/>
            <p:cNvPicPr/>
            <p:nvPr/>
          </p:nvPicPr>
          <p:blipFill>
            <a:blip r:embed="rId4" cstate="print"/>
            <a:stretch>
              <a:fillRect/>
            </a:stretch>
          </p:blipFill>
          <p:spPr>
            <a:xfrm>
              <a:off x="3393948" y="2232660"/>
              <a:ext cx="2180843" cy="2167128"/>
            </a:xfrm>
            <a:prstGeom prst="rect">
              <a:avLst/>
            </a:prstGeom>
          </p:spPr>
        </p:pic>
        <p:pic>
          <p:nvPicPr>
            <p:cNvPr id="6" name="object 6"/>
            <p:cNvPicPr/>
            <p:nvPr/>
          </p:nvPicPr>
          <p:blipFill>
            <a:blip r:embed="rId5" cstate="print"/>
            <a:stretch>
              <a:fillRect/>
            </a:stretch>
          </p:blipFill>
          <p:spPr>
            <a:xfrm>
              <a:off x="5568696" y="2232660"/>
              <a:ext cx="2180843" cy="2167128"/>
            </a:xfrm>
            <a:prstGeom prst="rect">
              <a:avLst/>
            </a:prstGeom>
          </p:spPr>
        </p:pic>
        <p:pic>
          <p:nvPicPr>
            <p:cNvPr id="7" name="object 7"/>
            <p:cNvPicPr/>
            <p:nvPr/>
          </p:nvPicPr>
          <p:blipFill>
            <a:blip r:embed="rId6" cstate="print"/>
            <a:stretch>
              <a:fillRect/>
            </a:stretch>
          </p:blipFill>
          <p:spPr>
            <a:xfrm>
              <a:off x="7743444" y="2232660"/>
              <a:ext cx="1092707" cy="2523743"/>
            </a:xfrm>
            <a:prstGeom prst="rect">
              <a:avLst/>
            </a:prstGeom>
          </p:spPr>
        </p:pic>
        <p:pic>
          <p:nvPicPr>
            <p:cNvPr id="8" name="object 8"/>
            <p:cNvPicPr/>
            <p:nvPr/>
          </p:nvPicPr>
          <p:blipFill>
            <a:blip r:embed="rId7" cstate="print"/>
            <a:stretch>
              <a:fillRect/>
            </a:stretch>
          </p:blipFill>
          <p:spPr>
            <a:xfrm>
              <a:off x="1223772" y="4393692"/>
              <a:ext cx="6525767" cy="362711"/>
            </a:xfrm>
            <a:prstGeom prst="rect">
              <a:avLst/>
            </a:prstGeom>
          </p:spPr>
        </p:pic>
      </p:grpSp>
      <p:pic>
        <p:nvPicPr>
          <p:cNvPr id="9" name="object 9"/>
          <p:cNvPicPr/>
          <p:nvPr/>
        </p:nvPicPr>
        <p:blipFill>
          <a:blip r:embed="rId8" cstate="print"/>
          <a:stretch>
            <a:fillRect/>
          </a:stretch>
        </p:blipFill>
        <p:spPr>
          <a:xfrm>
            <a:off x="2341581" y="1555824"/>
            <a:ext cx="1340671" cy="279698"/>
          </a:xfrm>
          <a:prstGeom prst="rect">
            <a:avLst/>
          </a:prstGeom>
        </p:spPr>
      </p:pic>
      <p:pic>
        <p:nvPicPr>
          <p:cNvPr id="10" name="object 10"/>
          <p:cNvPicPr/>
          <p:nvPr/>
        </p:nvPicPr>
        <p:blipFill>
          <a:blip r:embed="rId9" cstate="print"/>
          <a:stretch>
            <a:fillRect/>
          </a:stretch>
        </p:blipFill>
        <p:spPr>
          <a:xfrm>
            <a:off x="3787139" y="1549101"/>
            <a:ext cx="1211580" cy="231289"/>
          </a:xfrm>
          <a:prstGeom prst="rect">
            <a:avLst/>
          </a:prstGeom>
        </p:spPr>
      </p:pic>
      <p:pic>
        <p:nvPicPr>
          <p:cNvPr id="11" name="object 11"/>
          <p:cNvPicPr/>
          <p:nvPr/>
        </p:nvPicPr>
        <p:blipFill>
          <a:blip r:embed="rId10" cstate="print"/>
          <a:stretch>
            <a:fillRect/>
          </a:stretch>
        </p:blipFill>
        <p:spPr>
          <a:xfrm>
            <a:off x="5117054" y="1550446"/>
            <a:ext cx="999116" cy="229945"/>
          </a:xfrm>
          <a:prstGeom prst="rect">
            <a:avLst/>
          </a:prstGeom>
        </p:spPr>
      </p:pic>
      <p:sp>
        <p:nvSpPr>
          <p:cNvPr id="12" name="object 12"/>
          <p:cNvSpPr/>
          <p:nvPr/>
        </p:nvSpPr>
        <p:spPr>
          <a:xfrm>
            <a:off x="6227782" y="1623059"/>
            <a:ext cx="45943" cy="154641"/>
          </a:xfrm>
          <a:custGeom>
            <a:avLst/>
            <a:gdLst/>
            <a:ahLst/>
            <a:cxnLst/>
            <a:rect l="l" t="t" r="r" b="b"/>
            <a:pathLst>
              <a:path w="52070" h="175260">
                <a:moveTo>
                  <a:pt x="38100" y="54864"/>
                </a:moveTo>
                <a:lnTo>
                  <a:pt x="13716" y="54864"/>
                </a:lnTo>
                <a:lnTo>
                  <a:pt x="9144" y="53340"/>
                </a:lnTo>
                <a:lnTo>
                  <a:pt x="3048" y="47244"/>
                </a:lnTo>
                <a:lnTo>
                  <a:pt x="1524" y="44196"/>
                </a:lnTo>
                <a:lnTo>
                  <a:pt x="1524" y="41148"/>
                </a:lnTo>
                <a:lnTo>
                  <a:pt x="0" y="38100"/>
                </a:lnTo>
                <a:lnTo>
                  <a:pt x="0" y="18288"/>
                </a:lnTo>
                <a:lnTo>
                  <a:pt x="1524" y="15240"/>
                </a:lnTo>
                <a:lnTo>
                  <a:pt x="1524" y="10668"/>
                </a:lnTo>
                <a:lnTo>
                  <a:pt x="3048" y="9144"/>
                </a:lnTo>
                <a:lnTo>
                  <a:pt x="4572" y="6096"/>
                </a:lnTo>
                <a:lnTo>
                  <a:pt x="7620" y="4572"/>
                </a:lnTo>
                <a:lnTo>
                  <a:pt x="9144" y="3048"/>
                </a:lnTo>
                <a:lnTo>
                  <a:pt x="13716" y="1524"/>
                </a:lnTo>
                <a:lnTo>
                  <a:pt x="16764" y="0"/>
                </a:lnTo>
                <a:lnTo>
                  <a:pt x="35052" y="0"/>
                </a:lnTo>
                <a:lnTo>
                  <a:pt x="44196" y="4572"/>
                </a:lnTo>
                <a:lnTo>
                  <a:pt x="48768" y="9144"/>
                </a:lnTo>
                <a:lnTo>
                  <a:pt x="48768" y="10668"/>
                </a:lnTo>
                <a:lnTo>
                  <a:pt x="50292" y="15240"/>
                </a:lnTo>
                <a:lnTo>
                  <a:pt x="51816" y="18288"/>
                </a:lnTo>
                <a:lnTo>
                  <a:pt x="51816" y="38100"/>
                </a:lnTo>
                <a:lnTo>
                  <a:pt x="48768" y="44196"/>
                </a:lnTo>
                <a:lnTo>
                  <a:pt x="48768" y="47244"/>
                </a:lnTo>
                <a:lnTo>
                  <a:pt x="45720" y="48768"/>
                </a:lnTo>
                <a:lnTo>
                  <a:pt x="44196" y="51816"/>
                </a:lnTo>
                <a:lnTo>
                  <a:pt x="38100" y="54864"/>
                </a:lnTo>
                <a:close/>
              </a:path>
              <a:path w="52070" h="175260">
                <a:moveTo>
                  <a:pt x="38100" y="121920"/>
                </a:moveTo>
                <a:lnTo>
                  <a:pt x="13716" y="121920"/>
                </a:lnTo>
                <a:lnTo>
                  <a:pt x="16764" y="120396"/>
                </a:lnTo>
                <a:lnTo>
                  <a:pt x="35052" y="120396"/>
                </a:lnTo>
                <a:lnTo>
                  <a:pt x="38100" y="121920"/>
                </a:lnTo>
                <a:close/>
              </a:path>
              <a:path w="52070" h="175260">
                <a:moveTo>
                  <a:pt x="41148" y="173735"/>
                </a:moveTo>
                <a:lnTo>
                  <a:pt x="9144" y="173735"/>
                </a:lnTo>
                <a:lnTo>
                  <a:pt x="3048" y="167640"/>
                </a:lnTo>
                <a:lnTo>
                  <a:pt x="1524" y="164592"/>
                </a:lnTo>
                <a:lnTo>
                  <a:pt x="1524" y="161544"/>
                </a:lnTo>
                <a:lnTo>
                  <a:pt x="0" y="156972"/>
                </a:lnTo>
                <a:lnTo>
                  <a:pt x="0" y="138684"/>
                </a:lnTo>
                <a:lnTo>
                  <a:pt x="1524" y="135636"/>
                </a:lnTo>
                <a:lnTo>
                  <a:pt x="1524" y="131064"/>
                </a:lnTo>
                <a:lnTo>
                  <a:pt x="3048" y="128016"/>
                </a:lnTo>
                <a:lnTo>
                  <a:pt x="9144" y="121920"/>
                </a:lnTo>
                <a:lnTo>
                  <a:pt x="41148" y="121920"/>
                </a:lnTo>
                <a:lnTo>
                  <a:pt x="44196" y="123444"/>
                </a:lnTo>
                <a:lnTo>
                  <a:pt x="45720" y="126492"/>
                </a:lnTo>
                <a:lnTo>
                  <a:pt x="48768" y="128016"/>
                </a:lnTo>
                <a:lnTo>
                  <a:pt x="48768" y="131064"/>
                </a:lnTo>
                <a:lnTo>
                  <a:pt x="50292" y="135636"/>
                </a:lnTo>
                <a:lnTo>
                  <a:pt x="51816" y="138684"/>
                </a:lnTo>
                <a:lnTo>
                  <a:pt x="51816" y="156972"/>
                </a:lnTo>
                <a:lnTo>
                  <a:pt x="50292" y="161544"/>
                </a:lnTo>
                <a:lnTo>
                  <a:pt x="48768" y="164592"/>
                </a:lnTo>
                <a:lnTo>
                  <a:pt x="48768" y="167640"/>
                </a:lnTo>
                <a:lnTo>
                  <a:pt x="45720" y="169164"/>
                </a:lnTo>
                <a:lnTo>
                  <a:pt x="44196" y="172212"/>
                </a:lnTo>
                <a:lnTo>
                  <a:pt x="41148" y="173735"/>
                </a:lnTo>
                <a:close/>
              </a:path>
              <a:path w="52070" h="175260">
                <a:moveTo>
                  <a:pt x="35052" y="175259"/>
                </a:moveTo>
                <a:lnTo>
                  <a:pt x="16764" y="175259"/>
                </a:lnTo>
                <a:lnTo>
                  <a:pt x="13716" y="173735"/>
                </a:lnTo>
                <a:lnTo>
                  <a:pt x="38100" y="173735"/>
                </a:lnTo>
                <a:lnTo>
                  <a:pt x="35052" y="175259"/>
                </a:lnTo>
                <a:close/>
              </a:path>
            </a:pathLst>
          </a:custGeom>
          <a:solidFill>
            <a:srgbClr val="000000"/>
          </a:solidFill>
        </p:spPr>
        <p:txBody>
          <a:bodyPr wrap="square" lIns="0" tIns="0" rIns="0" bIns="0" rtlCol="0"/>
          <a:lstStyle/>
          <a:p>
            <a:endParaRPr sz="1588"/>
          </a:p>
        </p:txBody>
      </p:sp>
      <p:grpSp>
        <p:nvGrpSpPr>
          <p:cNvPr id="13" name="object 13"/>
          <p:cNvGrpSpPr/>
          <p:nvPr/>
        </p:nvGrpSpPr>
        <p:grpSpPr>
          <a:xfrm>
            <a:off x="2317376" y="1555824"/>
            <a:ext cx="7514665" cy="356347"/>
            <a:chOff x="746760" y="1763267"/>
            <a:chExt cx="8516620" cy="403860"/>
          </a:xfrm>
        </p:grpSpPr>
        <p:pic>
          <p:nvPicPr>
            <p:cNvPr id="14" name="object 14"/>
            <p:cNvPicPr/>
            <p:nvPr/>
          </p:nvPicPr>
          <p:blipFill>
            <a:blip r:embed="rId11" cstate="print"/>
            <a:stretch>
              <a:fillRect/>
            </a:stretch>
          </p:blipFill>
          <p:spPr>
            <a:xfrm>
              <a:off x="5340095" y="1763267"/>
              <a:ext cx="1239012" cy="316991"/>
            </a:xfrm>
            <a:prstGeom prst="rect">
              <a:avLst/>
            </a:prstGeom>
          </p:spPr>
        </p:pic>
        <p:sp>
          <p:nvSpPr>
            <p:cNvPr id="15" name="object 15"/>
            <p:cNvSpPr/>
            <p:nvPr/>
          </p:nvSpPr>
          <p:spPr>
            <a:xfrm>
              <a:off x="746760" y="2119883"/>
              <a:ext cx="8516620" cy="47625"/>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grpSp>
      <p:grpSp>
        <p:nvGrpSpPr>
          <p:cNvPr id="16" name="object 16"/>
          <p:cNvGrpSpPr/>
          <p:nvPr/>
        </p:nvGrpSpPr>
        <p:grpSpPr>
          <a:xfrm>
            <a:off x="10335857" y="5649109"/>
            <a:ext cx="125506" cy="96931"/>
            <a:chOff x="9834371" y="6402323"/>
            <a:chExt cx="142240" cy="109855"/>
          </a:xfrm>
        </p:grpSpPr>
        <p:sp>
          <p:nvSpPr>
            <p:cNvPr id="17" name="object 17"/>
            <p:cNvSpPr/>
            <p:nvPr/>
          </p:nvSpPr>
          <p:spPr>
            <a:xfrm>
              <a:off x="9834371" y="6402323"/>
              <a:ext cx="36830" cy="108585"/>
            </a:xfrm>
            <a:custGeom>
              <a:avLst/>
              <a:gdLst/>
              <a:ahLst/>
              <a:cxnLst/>
              <a:rect l="l" t="t" r="r" b="b"/>
              <a:pathLst>
                <a:path w="36829" h="108584">
                  <a:moveTo>
                    <a:pt x="36575" y="108204"/>
                  </a:moveTo>
                  <a:lnTo>
                    <a:pt x="24383" y="108204"/>
                  </a:lnTo>
                  <a:lnTo>
                    <a:pt x="24383" y="16764"/>
                  </a:lnTo>
                  <a:lnTo>
                    <a:pt x="22859" y="18288"/>
                  </a:lnTo>
                  <a:lnTo>
                    <a:pt x="13715" y="24384"/>
                  </a:lnTo>
                  <a:lnTo>
                    <a:pt x="9143" y="25908"/>
                  </a:lnTo>
                  <a:lnTo>
                    <a:pt x="4571" y="28956"/>
                  </a:lnTo>
                  <a:lnTo>
                    <a:pt x="0" y="28956"/>
                  </a:lnTo>
                  <a:lnTo>
                    <a:pt x="0" y="16764"/>
                  </a:lnTo>
                  <a:lnTo>
                    <a:pt x="6095" y="15240"/>
                  </a:lnTo>
                  <a:lnTo>
                    <a:pt x="10667" y="13716"/>
                  </a:lnTo>
                  <a:lnTo>
                    <a:pt x="16763" y="9144"/>
                  </a:lnTo>
                  <a:lnTo>
                    <a:pt x="22859" y="6096"/>
                  </a:lnTo>
                  <a:lnTo>
                    <a:pt x="32003" y="0"/>
                  </a:lnTo>
                  <a:lnTo>
                    <a:pt x="36575" y="0"/>
                  </a:lnTo>
                  <a:lnTo>
                    <a:pt x="36575" y="108204"/>
                  </a:lnTo>
                  <a:close/>
                </a:path>
              </a:pathLst>
            </a:custGeom>
            <a:solidFill>
              <a:srgbClr val="000000"/>
            </a:solidFill>
          </p:spPr>
          <p:txBody>
            <a:bodyPr wrap="square" lIns="0" tIns="0" rIns="0" bIns="0" rtlCol="0"/>
            <a:lstStyle/>
            <a:p>
              <a:endParaRPr sz="1588"/>
            </a:p>
          </p:txBody>
        </p:sp>
        <p:pic>
          <p:nvPicPr>
            <p:cNvPr id="18" name="object 18"/>
            <p:cNvPicPr/>
            <p:nvPr/>
          </p:nvPicPr>
          <p:blipFill>
            <a:blip r:embed="rId12" cstate="print"/>
            <a:stretch>
              <a:fillRect/>
            </a:stretch>
          </p:blipFill>
          <p:spPr>
            <a:xfrm>
              <a:off x="9901428" y="6406895"/>
              <a:ext cx="74676" cy="105156"/>
            </a:xfrm>
            <a:prstGeom prst="rect">
              <a:avLst/>
            </a:prstGeom>
          </p:spPr>
        </p:pic>
      </p:grpSp>
      <p:pic>
        <p:nvPicPr>
          <p:cNvPr id="19" name="object 19"/>
          <p:cNvPicPr/>
          <p:nvPr/>
        </p:nvPicPr>
        <p:blipFill>
          <a:blip r:embed="rId13" cstate="print"/>
          <a:stretch>
            <a:fillRect/>
          </a:stretch>
        </p:blipFill>
        <p:spPr>
          <a:xfrm>
            <a:off x="4598407" y="1027441"/>
            <a:ext cx="5863476" cy="124961"/>
          </a:xfrm>
          <a:prstGeom prst="rect">
            <a:avLst/>
          </a:prstGeom>
        </p:spPr>
      </p:pic>
      <p:sp>
        <p:nvSpPr>
          <p:cNvPr id="20" name="Rectangle 19">
            <a:extLst>
              <a:ext uri="{FF2B5EF4-FFF2-40B4-BE49-F238E27FC236}">
                <a16:creationId xmlns:a16="http://schemas.microsoft.com/office/drawing/2014/main" id="{4F4313A6-5CDE-BCDA-0F8A-0812735EF123}"/>
              </a:ext>
            </a:extLst>
          </p:cNvPr>
          <p:cNvSpPr/>
          <p:nvPr/>
        </p:nvSpPr>
        <p:spPr>
          <a:xfrm>
            <a:off x="4277957" y="727113"/>
            <a:ext cx="6487311" cy="4777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53623" y="4297679"/>
            <a:ext cx="3086099" cy="1620370"/>
          </a:xfrm>
          <a:prstGeom prst="rect">
            <a:avLst/>
          </a:prstGeom>
        </p:spPr>
      </p:pic>
      <p:grpSp>
        <p:nvGrpSpPr>
          <p:cNvPr id="3" name="object 3"/>
          <p:cNvGrpSpPr/>
          <p:nvPr/>
        </p:nvGrpSpPr>
        <p:grpSpPr>
          <a:xfrm>
            <a:off x="2491515" y="1953858"/>
            <a:ext cx="6933079" cy="2335306"/>
            <a:chOff x="944117" y="2214372"/>
            <a:chExt cx="7857490" cy="2646680"/>
          </a:xfrm>
        </p:grpSpPr>
        <p:pic>
          <p:nvPicPr>
            <p:cNvPr id="4" name="object 4"/>
            <p:cNvPicPr/>
            <p:nvPr/>
          </p:nvPicPr>
          <p:blipFill>
            <a:blip r:embed="rId3" cstate="print"/>
            <a:stretch>
              <a:fillRect/>
            </a:stretch>
          </p:blipFill>
          <p:spPr>
            <a:xfrm>
              <a:off x="1257299" y="2214372"/>
              <a:ext cx="7543800" cy="284987"/>
            </a:xfrm>
            <a:prstGeom prst="rect">
              <a:avLst/>
            </a:prstGeom>
          </p:spPr>
        </p:pic>
        <p:pic>
          <p:nvPicPr>
            <p:cNvPr id="5" name="object 5"/>
            <p:cNvPicPr/>
            <p:nvPr/>
          </p:nvPicPr>
          <p:blipFill>
            <a:blip r:embed="rId4" cstate="print"/>
            <a:stretch>
              <a:fillRect/>
            </a:stretch>
          </p:blipFill>
          <p:spPr>
            <a:xfrm>
              <a:off x="1257299" y="2496311"/>
              <a:ext cx="201167" cy="76200"/>
            </a:xfrm>
            <a:prstGeom prst="rect">
              <a:avLst/>
            </a:prstGeom>
          </p:spPr>
        </p:pic>
        <p:pic>
          <p:nvPicPr>
            <p:cNvPr id="6" name="object 6"/>
            <p:cNvPicPr/>
            <p:nvPr/>
          </p:nvPicPr>
          <p:blipFill>
            <a:blip r:embed="rId5" cstate="print"/>
            <a:stretch>
              <a:fillRect/>
            </a:stretch>
          </p:blipFill>
          <p:spPr>
            <a:xfrm>
              <a:off x="2499359" y="2496311"/>
              <a:ext cx="6301740" cy="76200"/>
            </a:xfrm>
            <a:prstGeom prst="rect">
              <a:avLst/>
            </a:prstGeom>
          </p:spPr>
        </p:pic>
        <p:pic>
          <p:nvPicPr>
            <p:cNvPr id="7" name="object 7"/>
            <p:cNvPicPr/>
            <p:nvPr/>
          </p:nvPicPr>
          <p:blipFill>
            <a:blip r:embed="rId6" cstate="print"/>
            <a:stretch>
              <a:fillRect/>
            </a:stretch>
          </p:blipFill>
          <p:spPr>
            <a:xfrm>
              <a:off x="1257299" y="2564892"/>
              <a:ext cx="359663" cy="2145791"/>
            </a:xfrm>
            <a:prstGeom prst="rect">
              <a:avLst/>
            </a:prstGeom>
          </p:spPr>
        </p:pic>
        <p:pic>
          <p:nvPicPr>
            <p:cNvPr id="8" name="object 8"/>
            <p:cNvPicPr/>
            <p:nvPr/>
          </p:nvPicPr>
          <p:blipFill>
            <a:blip r:embed="rId7" cstate="print"/>
            <a:stretch>
              <a:fillRect/>
            </a:stretch>
          </p:blipFill>
          <p:spPr>
            <a:xfrm>
              <a:off x="2330195" y="2564892"/>
              <a:ext cx="2164079" cy="2145791"/>
            </a:xfrm>
            <a:prstGeom prst="rect">
              <a:avLst/>
            </a:prstGeom>
          </p:spPr>
        </p:pic>
        <p:pic>
          <p:nvPicPr>
            <p:cNvPr id="9" name="object 9"/>
            <p:cNvPicPr/>
            <p:nvPr/>
          </p:nvPicPr>
          <p:blipFill>
            <a:blip r:embed="rId8" cstate="print"/>
            <a:stretch>
              <a:fillRect/>
            </a:stretch>
          </p:blipFill>
          <p:spPr>
            <a:xfrm>
              <a:off x="4488179" y="2564892"/>
              <a:ext cx="2161031" cy="2145791"/>
            </a:xfrm>
            <a:prstGeom prst="rect">
              <a:avLst/>
            </a:prstGeom>
          </p:spPr>
        </p:pic>
        <p:pic>
          <p:nvPicPr>
            <p:cNvPr id="10" name="object 10"/>
            <p:cNvPicPr/>
            <p:nvPr/>
          </p:nvPicPr>
          <p:blipFill>
            <a:blip r:embed="rId9" cstate="print"/>
            <a:stretch>
              <a:fillRect/>
            </a:stretch>
          </p:blipFill>
          <p:spPr>
            <a:xfrm>
              <a:off x="6643115" y="2564892"/>
              <a:ext cx="2157983" cy="2145791"/>
            </a:xfrm>
            <a:prstGeom prst="rect">
              <a:avLst/>
            </a:prstGeom>
          </p:spPr>
        </p:pic>
        <p:pic>
          <p:nvPicPr>
            <p:cNvPr id="11" name="object 11"/>
            <p:cNvPicPr/>
            <p:nvPr/>
          </p:nvPicPr>
          <p:blipFill>
            <a:blip r:embed="rId10" cstate="print"/>
            <a:stretch>
              <a:fillRect/>
            </a:stretch>
          </p:blipFill>
          <p:spPr>
            <a:xfrm>
              <a:off x="1610867" y="3491484"/>
              <a:ext cx="725424" cy="1219200"/>
            </a:xfrm>
            <a:prstGeom prst="rect">
              <a:avLst/>
            </a:prstGeom>
          </p:spPr>
        </p:pic>
        <p:pic>
          <p:nvPicPr>
            <p:cNvPr id="12" name="object 12"/>
            <p:cNvPicPr/>
            <p:nvPr/>
          </p:nvPicPr>
          <p:blipFill>
            <a:blip r:embed="rId11" cstate="print"/>
            <a:stretch>
              <a:fillRect/>
            </a:stretch>
          </p:blipFill>
          <p:spPr>
            <a:xfrm>
              <a:off x="2886455" y="2860548"/>
              <a:ext cx="111251" cy="33527"/>
            </a:xfrm>
            <a:prstGeom prst="rect">
              <a:avLst/>
            </a:prstGeom>
          </p:spPr>
        </p:pic>
        <p:pic>
          <p:nvPicPr>
            <p:cNvPr id="13" name="object 13"/>
            <p:cNvPicPr/>
            <p:nvPr/>
          </p:nvPicPr>
          <p:blipFill>
            <a:blip r:embed="rId12" cstate="print"/>
            <a:stretch>
              <a:fillRect/>
            </a:stretch>
          </p:blipFill>
          <p:spPr>
            <a:xfrm>
              <a:off x="2691383" y="3134867"/>
              <a:ext cx="161543" cy="4572"/>
            </a:xfrm>
            <a:prstGeom prst="rect">
              <a:avLst/>
            </a:prstGeom>
          </p:spPr>
        </p:pic>
        <p:sp>
          <p:nvSpPr>
            <p:cNvPr id="14" name="object 14"/>
            <p:cNvSpPr/>
            <p:nvPr/>
          </p:nvSpPr>
          <p:spPr>
            <a:xfrm>
              <a:off x="2892551" y="2897124"/>
              <a:ext cx="170815" cy="285115"/>
            </a:xfrm>
            <a:custGeom>
              <a:avLst/>
              <a:gdLst/>
              <a:ahLst/>
              <a:cxnLst/>
              <a:rect l="l" t="t" r="r" b="b"/>
              <a:pathLst>
                <a:path w="170814" h="285114">
                  <a:moveTo>
                    <a:pt x="170688" y="284987"/>
                  </a:moveTo>
                  <a:lnTo>
                    <a:pt x="0" y="284987"/>
                  </a:lnTo>
                  <a:lnTo>
                    <a:pt x="0" y="0"/>
                  </a:lnTo>
                  <a:lnTo>
                    <a:pt x="170688" y="0"/>
                  </a:lnTo>
                  <a:lnTo>
                    <a:pt x="170688" y="284987"/>
                  </a:lnTo>
                  <a:close/>
                </a:path>
              </a:pathLst>
            </a:custGeom>
            <a:solidFill>
              <a:srgbClr val="FFFFFF"/>
            </a:solidFill>
          </p:spPr>
          <p:txBody>
            <a:bodyPr wrap="square" lIns="0" tIns="0" rIns="0" bIns="0" rtlCol="0"/>
            <a:lstStyle/>
            <a:p>
              <a:endParaRPr sz="1588"/>
            </a:p>
          </p:txBody>
        </p:sp>
        <p:sp>
          <p:nvSpPr>
            <p:cNvPr id="15" name="object 15"/>
            <p:cNvSpPr/>
            <p:nvPr/>
          </p:nvSpPr>
          <p:spPr>
            <a:xfrm>
              <a:off x="952499" y="2994659"/>
              <a:ext cx="7275830" cy="1858010"/>
            </a:xfrm>
            <a:custGeom>
              <a:avLst/>
              <a:gdLst/>
              <a:ahLst/>
              <a:cxnLst/>
              <a:rect l="l" t="t" r="r" b="b"/>
              <a:pathLst>
                <a:path w="7275830" h="1858010">
                  <a:moveTo>
                    <a:pt x="7275576" y="534924"/>
                  </a:moveTo>
                  <a:lnTo>
                    <a:pt x="7275576" y="1857756"/>
                  </a:lnTo>
                </a:path>
                <a:path w="7275830" h="1858010">
                  <a:moveTo>
                    <a:pt x="7275576" y="1857756"/>
                  </a:moveTo>
                  <a:lnTo>
                    <a:pt x="0" y="1857756"/>
                  </a:lnTo>
                </a:path>
                <a:path w="7275830" h="1858010">
                  <a:moveTo>
                    <a:pt x="0" y="0"/>
                  </a:moveTo>
                  <a:lnTo>
                    <a:pt x="9143" y="1801367"/>
                  </a:lnTo>
                </a:path>
              </a:pathLst>
            </a:custGeom>
            <a:ln w="16764">
              <a:solidFill>
                <a:srgbClr val="000000"/>
              </a:solidFill>
              <a:prstDash val="sysDash"/>
            </a:ln>
          </p:spPr>
          <p:txBody>
            <a:bodyPr wrap="square" lIns="0" tIns="0" rIns="0" bIns="0" rtlCol="0"/>
            <a:lstStyle/>
            <a:p>
              <a:endParaRPr sz="1588"/>
            </a:p>
          </p:txBody>
        </p:sp>
        <p:sp>
          <p:nvSpPr>
            <p:cNvPr id="16" name="object 16"/>
            <p:cNvSpPr/>
            <p:nvPr/>
          </p:nvSpPr>
          <p:spPr>
            <a:xfrm>
              <a:off x="969263" y="2926080"/>
              <a:ext cx="445134" cy="62865"/>
            </a:xfrm>
            <a:custGeom>
              <a:avLst/>
              <a:gdLst/>
              <a:ahLst/>
              <a:cxnLst/>
              <a:rect l="l" t="t" r="r" b="b"/>
              <a:pathLst>
                <a:path w="445134" h="62864">
                  <a:moveTo>
                    <a:pt x="382524" y="62484"/>
                  </a:moveTo>
                  <a:lnTo>
                    <a:pt x="382524" y="0"/>
                  </a:lnTo>
                  <a:lnTo>
                    <a:pt x="429387" y="22860"/>
                  </a:lnTo>
                  <a:lnTo>
                    <a:pt x="393192" y="22860"/>
                  </a:lnTo>
                  <a:lnTo>
                    <a:pt x="393192" y="38100"/>
                  </a:lnTo>
                  <a:lnTo>
                    <a:pt x="430130" y="38100"/>
                  </a:lnTo>
                  <a:lnTo>
                    <a:pt x="382524" y="62484"/>
                  </a:lnTo>
                  <a:close/>
                </a:path>
                <a:path w="445134" h="62864">
                  <a:moveTo>
                    <a:pt x="382524" y="38100"/>
                  </a:moveTo>
                  <a:lnTo>
                    <a:pt x="330708" y="38100"/>
                  </a:lnTo>
                  <a:lnTo>
                    <a:pt x="330708" y="22860"/>
                  </a:lnTo>
                  <a:lnTo>
                    <a:pt x="382524" y="22860"/>
                  </a:lnTo>
                  <a:lnTo>
                    <a:pt x="382524" y="38100"/>
                  </a:lnTo>
                  <a:close/>
                </a:path>
                <a:path w="445134" h="62864">
                  <a:moveTo>
                    <a:pt x="430130" y="38100"/>
                  </a:moveTo>
                  <a:lnTo>
                    <a:pt x="393192" y="38100"/>
                  </a:lnTo>
                  <a:lnTo>
                    <a:pt x="393192" y="22860"/>
                  </a:lnTo>
                  <a:lnTo>
                    <a:pt x="429387" y="22860"/>
                  </a:lnTo>
                  <a:lnTo>
                    <a:pt x="445008" y="30480"/>
                  </a:lnTo>
                  <a:lnTo>
                    <a:pt x="430130" y="38100"/>
                  </a:lnTo>
                  <a:close/>
                </a:path>
                <a:path w="445134" h="62864">
                  <a:moveTo>
                    <a:pt x="283463" y="38100"/>
                  </a:moveTo>
                  <a:lnTo>
                    <a:pt x="219455" y="38100"/>
                  </a:lnTo>
                  <a:lnTo>
                    <a:pt x="219455" y="22860"/>
                  </a:lnTo>
                  <a:lnTo>
                    <a:pt x="283463" y="22860"/>
                  </a:lnTo>
                  <a:lnTo>
                    <a:pt x="283463" y="38100"/>
                  </a:lnTo>
                  <a:close/>
                </a:path>
                <a:path w="445134" h="62864">
                  <a:moveTo>
                    <a:pt x="173735" y="38100"/>
                  </a:moveTo>
                  <a:lnTo>
                    <a:pt x="109727" y="38100"/>
                  </a:lnTo>
                  <a:lnTo>
                    <a:pt x="109727" y="22860"/>
                  </a:lnTo>
                  <a:lnTo>
                    <a:pt x="173735" y="22860"/>
                  </a:lnTo>
                  <a:lnTo>
                    <a:pt x="173735" y="38100"/>
                  </a:lnTo>
                  <a:close/>
                </a:path>
                <a:path w="445134" h="62864">
                  <a:moveTo>
                    <a:pt x="62483" y="38100"/>
                  </a:moveTo>
                  <a:lnTo>
                    <a:pt x="0" y="38100"/>
                  </a:lnTo>
                  <a:lnTo>
                    <a:pt x="0" y="22860"/>
                  </a:lnTo>
                  <a:lnTo>
                    <a:pt x="62483" y="22860"/>
                  </a:lnTo>
                  <a:lnTo>
                    <a:pt x="62483" y="38100"/>
                  </a:lnTo>
                  <a:close/>
                </a:path>
              </a:pathLst>
            </a:custGeom>
            <a:solidFill>
              <a:srgbClr val="000000"/>
            </a:solidFill>
          </p:spPr>
          <p:txBody>
            <a:bodyPr wrap="square" lIns="0" tIns="0" rIns="0" bIns="0" rtlCol="0"/>
            <a:lstStyle/>
            <a:p>
              <a:endParaRPr sz="1588"/>
            </a:p>
          </p:txBody>
        </p:sp>
        <p:pic>
          <p:nvPicPr>
            <p:cNvPr id="17" name="object 17"/>
            <p:cNvPicPr/>
            <p:nvPr/>
          </p:nvPicPr>
          <p:blipFill>
            <a:blip r:embed="rId13" cstate="print"/>
            <a:stretch>
              <a:fillRect/>
            </a:stretch>
          </p:blipFill>
          <p:spPr>
            <a:xfrm>
              <a:off x="2560319" y="2854452"/>
              <a:ext cx="292608" cy="280415"/>
            </a:xfrm>
            <a:prstGeom prst="rect">
              <a:avLst/>
            </a:prstGeom>
          </p:spPr>
        </p:pic>
        <p:sp>
          <p:nvSpPr>
            <p:cNvPr id="18" name="object 18"/>
            <p:cNvSpPr/>
            <p:nvPr/>
          </p:nvSpPr>
          <p:spPr>
            <a:xfrm>
              <a:off x="2851403" y="2892551"/>
              <a:ext cx="277495" cy="285115"/>
            </a:xfrm>
            <a:custGeom>
              <a:avLst/>
              <a:gdLst/>
              <a:ahLst/>
              <a:cxnLst/>
              <a:rect l="l" t="t" r="r" b="b"/>
              <a:pathLst>
                <a:path w="277494" h="285114">
                  <a:moveTo>
                    <a:pt x="277368" y="284988"/>
                  </a:moveTo>
                  <a:lnTo>
                    <a:pt x="0" y="284988"/>
                  </a:lnTo>
                  <a:lnTo>
                    <a:pt x="0" y="0"/>
                  </a:lnTo>
                  <a:lnTo>
                    <a:pt x="277368" y="0"/>
                  </a:lnTo>
                  <a:lnTo>
                    <a:pt x="277368" y="284988"/>
                  </a:lnTo>
                  <a:close/>
                </a:path>
              </a:pathLst>
            </a:custGeom>
            <a:solidFill>
              <a:srgbClr val="FFFFFF"/>
            </a:solidFill>
          </p:spPr>
          <p:txBody>
            <a:bodyPr wrap="square" lIns="0" tIns="0" rIns="0" bIns="0" rtlCol="0"/>
            <a:lstStyle/>
            <a:p>
              <a:endParaRPr sz="1588"/>
            </a:p>
          </p:txBody>
        </p:sp>
        <p:pic>
          <p:nvPicPr>
            <p:cNvPr id="19" name="object 19"/>
            <p:cNvPicPr/>
            <p:nvPr/>
          </p:nvPicPr>
          <p:blipFill>
            <a:blip r:embed="rId14" cstate="print"/>
            <a:stretch>
              <a:fillRect/>
            </a:stretch>
          </p:blipFill>
          <p:spPr>
            <a:xfrm>
              <a:off x="1482851" y="2444496"/>
              <a:ext cx="1007363" cy="4571"/>
            </a:xfrm>
            <a:prstGeom prst="rect">
              <a:avLst/>
            </a:prstGeom>
          </p:spPr>
        </p:pic>
        <p:pic>
          <p:nvPicPr>
            <p:cNvPr id="20" name="object 20"/>
            <p:cNvPicPr/>
            <p:nvPr/>
          </p:nvPicPr>
          <p:blipFill>
            <a:blip r:embed="rId15" cstate="print"/>
            <a:stretch>
              <a:fillRect/>
            </a:stretch>
          </p:blipFill>
          <p:spPr>
            <a:xfrm>
              <a:off x="1458467" y="2447543"/>
              <a:ext cx="1040891" cy="1043940"/>
            </a:xfrm>
            <a:prstGeom prst="rect">
              <a:avLst/>
            </a:prstGeom>
          </p:spPr>
        </p:pic>
        <p:pic>
          <p:nvPicPr>
            <p:cNvPr id="21" name="object 21"/>
            <p:cNvPicPr/>
            <p:nvPr/>
          </p:nvPicPr>
          <p:blipFill>
            <a:blip r:embed="rId16" cstate="print"/>
            <a:stretch>
              <a:fillRect/>
            </a:stretch>
          </p:blipFill>
          <p:spPr>
            <a:xfrm>
              <a:off x="1484375" y="2447543"/>
              <a:ext cx="1004315" cy="1016508"/>
            </a:xfrm>
            <a:prstGeom prst="rect">
              <a:avLst/>
            </a:prstGeom>
          </p:spPr>
        </p:pic>
        <p:pic>
          <p:nvPicPr>
            <p:cNvPr id="22" name="object 22"/>
            <p:cNvPicPr/>
            <p:nvPr/>
          </p:nvPicPr>
          <p:blipFill>
            <a:blip r:embed="rId17" cstate="print"/>
            <a:stretch>
              <a:fillRect/>
            </a:stretch>
          </p:blipFill>
          <p:spPr>
            <a:xfrm>
              <a:off x="1513331" y="2487168"/>
              <a:ext cx="967740" cy="964691"/>
            </a:xfrm>
            <a:prstGeom prst="rect">
              <a:avLst/>
            </a:prstGeom>
          </p:spPr>
        </p:pic>
        <p:pic>
          <p:nvPicPr>
            <p:cNvPr id="23" name="object 23"/>
            <p:cNvPicPr/>
            <p:nvPr/>
          </p:nvPicPr>
          <p:blipFill>
            <a:blip r:embed="rId18" cstate="print"/>
            <a:stretch>
              <a:fillRect/>
            </a:stretch>
          </p:blipFill>
          <p:spPr>
            <a:xfrm>
              <a:off x="2866643" y="2854451"/>
              <a:ext cx="22859" cy="39624"/>
            </a:xfrm>
            <a:prstGeom prst="rect">
              <a:avLst/>
            </a:prstGeom>
          </p:spPr>
        </p:pic>
        <p:pic>
          <p:nvPicPr>
            <p:cNvPr id="24" name="object 24"/>
            <p:cNvPicPr/>
            <p:nvPr/>
          </p:nvPicPr>
          <p:blipFill>
            <a:blip r:embed="rId19" cstate="print"/>
            <a:stretch>
              <a:fillRect/>
            </a:stretch>
          </p:blipFill>
          <p:spPr>
            <a:xfrm>
              <a:off x="2580132" y="2854451"/>
              <a:ext cx="286511" cy="277367"/>
            </a:xfrm>
            <a:prstGeom prst="rect">
              <a:avLst/>
            </a:prstGeom>
          </p:spPr>
        </p:pic>
        <p:pic>
          <p:nvPicPr>
            <p:cNvPr id="25" name="object 25"/>
            <p:cNvPicPr/>
            <p:nvPr/>
          </p:nvPicPr>
          <p:blipFill>
            <a:blip r:embed="rId20" cstate="print"/>
            <a:stretch>
              <a:fillRect/>
            </a:stretch>
          </p:blipFill>
          <p:spPr>
            <a:xfrm>
              <a:off x="2691383" y="2860548"/>
              <a:ext cx="195072" cy="272795"/>
            </a:xfrm>
            <a:prstGeom prst="rect">
              <a:avLst/>
            </a:prstGeom>
          </p:spPr>
        </p:pic>
        <p:sp>
          <p:nvSpPr>
            <p:cNvPr id="26" name="object 26"/>
            <p:cNvSpPr/>
            <p:nvPr/>
          </p:nvSpPr>
          <p:spPr>
            <a:xfrm>
              <a:off x="2779775" y="2872740"/>
              <a:ext cx="306705" cy="285115"/>
            </a:xfrm>
            <a:custGeom>
              <a:avLst/>
              <a:gdLst/>
              <a:ahLst/>
              <a:cxnLst/>
              <a:rect l="l" t="t" r="r" b="b"/>
              <a:pathLst>
                <a:path w="306705" h="285114">
                  <a:moveTo>
                    <a:pt x="306324" y="284987"/>
                  </a:moveTo>
                  <a:lnTo>
                    <a:pt x="0" y="284987"/>
                  </a:lnTo>
                  <a:lnTo>
                    <a:pt x="0" y="0"/>
                  </a:lnTo>
                  <a:lnTo>
                    <a:pt x="306324" y="0"/>
                  </a:lnTo>
                  <a:lnTo>
                    <a:pt x="306324" y="284987"/>
                  </a:lnTo>
                  <a:close/>
                </a:path>
              </a:pathLst>
            </a:custGeom>
            <a:solidFill>
              <a:srgbClr val="FFFFFF"/>
            </a:solidFill>
          </p:spPr>
          <p:txBody>
            <a:bodyPr wrap="square" lIns="0" tIns="0" rIns="0" bIns="0" rtlCol="0"/>
            <a:lstStyle/>
            <a:p>
              <a:endParaRPr sz="1588"/>
            </a:p>
          </p:txBody>
        </p:sp>
        <p:pic>
          <p:nvPicPr>
            <p:cNvPr id="27" name="object 27"/>
            <p:cNvPicPr/>
            <p:nvPr/>
          </p:nvPicPr>
          <p:blipFill>
            <a:blip r:embed="rId21" cstate="print"/>
            <a:stretch>
              <a:fillRect/>
            </a:stretch>
          </p:blipFill>
          <p:spPr>
            <a:xfrm>
              <a:off x="2804160" y="2959607"/>
              <a:ext cx="85344" cy="123444"/>
            </a:xfrm>
            <a:prstGeom prst="rect">
              <a:avLst/>
            </a:prstGeom>
          </p:spPr>
        </p:pic>
      </p:grpSp>
      <p:pic>
        <p:nvPicPr>
          <p:cNvPr id="28" name="object 28"/>
          <p:cNvPicPr/>
          <p:nvPr/>
        </p:nvPicPr>
        <p:blipFill>
          <a:blip r:embed="rId22" cstate="print"/>
          <a:stretch>
            <a:fillRect/>
          </a:stretch>
        </p:blipFill>
        <p:spPr>
          <a:xfrm>
            <a:off x="2341581" y="1555824"/>
            <a:ext cx="1340671" cy="279698"/>
          </a:xfrm>
          <a:prstGeom prst="rect">
            <a:avLst/>
          </a:prstGeom>
        </p:spPr>
      </p:pic>
      <p:pic>
        <p:nvPicPr>
          <p:cNvPr id="29" name="object 29"/>
          <p:cNvPicPr/>
          <p:nvPr/>
        </p:nvPicPr>
        <p:blipFill>
          <a:blip r:embed="rId23" cstate="print"/>
          <a:stretch>
            <a:fillRect/>
          </a:stretch>
        </p:blipFill>
        <p:spPr>
          <a:xfrm>
            <a:off x="3787139" y="1549101"/>
            <a:ext cx="1211580" cy="231289"/>
          </a:xfrm>
          <a:prstGeom prst="rect">
            <a:avLst/>
          </a:prstGeom>
        </p:spPr>
      </p:pic>
      <p:pic>
        <p:nvPicPr>
          <p:cNvPr id="30" name="object 30"/>
          <p:cNvPicPr/>
          <p:nvPr/>
        </p:nvPicPr>
        <p:blipFill>
          <a:blip r:embed="rId24" cstate="print"/>
          <a:stretch>
            <a:fillRect/>
          </a:stretch>
        </p:blipFill>
        <p:spPr>
          <a:xfrm>
            <a:off x="5117054" y="1550446"/>
            <a:ext cx="999116" cy="229945"/>
          </a:xfrm>
          <a:prstGeom prst="rect">
            <a:avLst/>
          </a:prstGeom>
        </p:spPr>
      </p:pic>
      <p:sp>
        <p:nvSpPr>
          <p:cNvPr id="31" name="object 31"/>
          <p:cNvSpPr/>
          <p:nvPr/>
        </p:nvSpPr>
        <p:spPr>
          <a:xfrm>
            <a:off x="6227782" y="1623059"/>
            <a:ext cx="45943" cy="154641"/>
          </a:xfrm>
          <a:custGeom>
            <a:avLst/>
            <a:gdLst/>
            <a:ahLst/>
            <a:cxnLst/>
            <a:rect l="l" t="t" r="r" b="b"/>
            <a:pathLst>
              <a:path w="52070" h="175260">
                <a:moveTo>
                  <a:pt x="38100" y="54864"/>
                </a:moveTo>
                <a:lnTo>
                  <a:pt x="13716" y="54864"/>
                </a:lnTo>
                <a:lnTo>
                  <a:pt x="9144" y="53340"/>
                </a:lnTo>
                <a:lnTo>
                  <a:pt x="3048" y="47244"/>
                </a:lnTo>
                <a:lnTo>
                  <a:pt x="1524" y="44196"/>
                </a:lnTo>
                <a:lnTo>
                  <a:pt x="1524" y="41148"/>
                </a:lnTo>
                <a:lnTo>
                  <a:pt x="0" y="38100"/>
                </a:lnTo>
                <a:lnTo>
                  <a:pt x="0" y="18288"/>
                </a:lnTo>
                <a:lnTo>
                  <a:pt x="1524" y="15240"/>
                </a:lnTo>
                <a:lnTo>
                  <a:pt x="1524" y="10668"/>
                </a:lnTo>
                <a:lnTo>
                  <a:pt x="3048" y="9144"/>
                </a:lnTo>
                <a:lnTo>
                  <a:pt x="4572" y="6096"/>
                </a:lnTo>
                <a:lnTo>
                  <a:pt x="7620" y="4572"/>
                </a:lnTo>
                <a:lnTo>
                  <a:pt x="9144" y="3048"/>
                </a:lnTo>
                <a:lnTo>
                  <a:pt x="13716" y="1524"/>
                </a:lnTo>
                <a:lnTo>
                  <a:pt x="16764" y="0"/>
                </a:lnTo>
                <a:lnTo>
                  <a:pt x="35052" y="0"/>
                </a:lnTo>
                <a:lnTo>
                  <a:pt x="44196" y="4572"/>
                </a:lnTo>
                <a:lnTo>
                  <a:pt x="48768" y="9144"/>
                </a:lnTo>
                <a:lnTo>
                  <a:pt x="48768" y="10668"/>
                </a:lnTo>
                <a:lnTo>
                  <a:pt x="50292" y="15240"/>
                </a:lnTo>
                <a:lnTo>
                  <a:pt x="51816" y="18288"/>
                </a:lnTo>
                <a:lnTo>
                  <a:pt x="51816" y="38100"/>
                </a:lnTo>
                <a:lnTo>
                  <a:pt x="48768" y="44196"/>
                </a:lnTo>
                <a:lnTo>
                  <a:pt x="48768" y="47244"/>
                </a:lnTo>
                <a:lnTo>
                  <a:pt x="45720" y="48768"/>
                </a:lnTo>
                <a:lnTo>
                  <a:pt x="44196" y="51816"/>
                </a:lnTo>
                <a:lnTo>
                  <a:pt x="38100" y="54864"/>
                </a:lnTo>
                <a:close/>
              </a:path>
              <a:path w="52070" h="175260">
                <a:moveTo>
                  <a:pt x="38100" y="121920"/>
                </a:moveTo>
                <a:lnTo>
                  <a:pt x="13716" y="121920"/>
                </a:lnTo>
                <a:lnTo>
                  <a:pt x="16764" y="120396"/>
                </a:lnTo>
                <a:lnTo>
                  <a:pt x="35052" y="120396"/>
                </a:lnTo>
                <a:lnTo>
                  <a:pt x="38100" y="121920"/>
                </a:lnTo>
                <a:close/>
              </a:path>
              <a:path w="52070" h="175260">
                <a:moveTo>
                  <a:pt x="41148" y="173735"/>
                </a:moveTo>
                <a:lnTo>
                  <a:pt x="9144" y="173735"/>
                </a:lnTo>
                <a:lnTo>
                  <a:pt x="3048" y="167640"/>
                </a:lnTo>
                <a:lnTo>
                  <a:pt x="1524" y="164592"/>
                </a:lnTo>
                <a:lnTo>
                  <a:pt x="1524" y="161544"/>
                </a:lnTo>
                <a:lnTo>
                  <a:pt x="0" y="156972"/>
                </a:lnTo>
                <a:lnTo>
                  <a:pt x="0" y="138684"/>
                </a:lnTo>
                <a:lnTo>
                  <a:pt x="1524" y="135636"/>
                </a:lnTo>
                <a:lnTo>
                  <a:pt x="1524" y="131064"/>
                </a:lnTo>
                <a:lnTo>
                  <a:pt x="3048" y="128016"/>
                </a:lnTo>
                <a:lnTo>
                  <a:pt x="9144" y="121920"/>
                </a:lnTo>
                <a:lnTo>
                  <a:pt x="41148" y="121920"/>
                </a:lnTo>
                <a:lnTo>
                  <a:pt x="44196" y="123444"/>
                </a:lnTo>
                <a:lnTo>
                  <a:pt x="45720" y="126492"/>
                </a:lnTo>
                <a:lnTo>
                  <a:pt x="48768" y="128016"/>
                </a:lnTo>
                <a:lnTo>
                  <a:pt x="48768" y="131064"/>
                </a:lnTo>
                <a:lnTo>
                  <a:pt x="50292" y="135636"/>
                </a:lnTo>
                <a:lnTo>
                  <a:pt x="51816" y="138684"/>
                </a:lnTo>
                <a:lnTo>
                  <a:pt x="51816" y="156972"/>
                </a:lnTo>
                <a:lnTo>
                  <a:pt x="50292" y="161544"/>
                </a:lnTo>
                <a:lnTo>
                  <a:pt x="48768" y="164592"/>
                </a:lnTo>
                <a:lnTo>
                  <a:pt x="48768" y="167640"/>
                </a:lnTo>
                <a:lnTo>
                  <a:pt x="45720" y="169164"/>
                </a:lnTo>
                <a:lnTo>
                  <a:pt x="44196" y="172212"/>
                </a:lnTo>
                <a:lnTo>
                  <a:pt x="41148" y="173735"/>
                </a:lnTo>
                <a:close/>
              </a:path>
              <a:path w="52070" h="175260">
                <a:moveTo>
                  <a:pt x="35052" y="175259"/>
                </a:moveTo>
                <a:lnTo>
                  <a:pt x="16764" y="175259"/>
                </a:lnTo>
                <a:lnTo>
                  <a:pt x="13716" y="173735"/>
                </a:lnTo>
                <a:lnTo>
                  <a:pt x="38100" y="173735"/>
                </a:lnTo>
                <a:lnTo>
                  <a:pt x="35052" y="175259"/>
                </a:lnTo>
                <a:close/>
              </a:path>
            </a:pathLst>
          </a:custGeom>
          <a:solidFill>
            <a:srgbClr val="000000"/>
          </a:solidFill>
        </p:spPr>
        <p:txBody>
          <a:bodyPr wrap="square" lIns="0" tIns="0" rIns="0" bIns="0" rtlCol="0"/>
          <a:lstStyle/>
          <a:p>
            <a:endParaRPr sz="1588"/>
          </a:p>
        </p:txBody>
      </p:sp>
      <p:grpSp>
        <p:nvGrpSpPr>
          <p:cNvPr id="32" name="object 32"/>
          <p:cNvGrpSpPr/>
          <p:nvPr/>
        </p:nvGrpSpPr>
        <p:grpSpPr>
          <a:xfrm>
            <a:off x="2317376" y="1550446"/>
            <a:ext cx="7514665" cy="361949"/>
            <a:chOff x="746760" y="1757172"/>
            <a:chExt cx="8516620" cy="410209"/>
          </a:xfrm>
        </p:grpSpPr>
        <p:pic>
          <p:nvPicPr>
            <p:cNvPr id="33" name="object 33"/>
            <p:cNvPicPr/>
            <p:nvPr/>
          </p:nvPicPr>
          <p:blipFill>
            <a:blip r:embed="rId25" cstate="print"/>
            <a:stretch>
              <a:fillRect/>
            </a:stretch>
          </p:blipFill>
          <p:spPr>
            <a:xfrm>
              <a:off x="5349239" y="1757172"/>
              <a:ext cx="1421891" cy="323088"/>
            </a:xfrm>
            <a:prstGeom prst="rect">
              <a:avLst/>
            </a:prstGeom>
          </p:spPr>
        </p:pic>
        <p:sp>
          <p:nvSpPr>
            <p:cNvPr id="34" name="object 34"/>
            <p:cNvSpPr/>
            <p:nvPr/>
          </p:nvSpPr>
          <p:spPr>
            <a:xfrm>
              <a:off x="746760" y="2119884"/>
              <a:ext cx="8516620" cy="47625"/>
            </a:xfrm>
            <a:custGeom>
              <a:avLst/>
              <a:gdLst/>
              <a:ahLst/>
              <a:cxnLst/>
              <a:rect l="l" t="t" r="r" b="b"/>
              <a:pathLst>
                <a:path w="8516620" h="47625">
                  <a:moveTo>
                    <a:pt x="8516111" y="47244"/>
                  </a:moveTo>
                  <a:lnTo>
                    <a:pt x="0" y="47244"/>
                  </a:lnTo>
                  <a:lnTo>
                    <a:pt x="0" y="0"/>
                  </a:lnTo>
                  <a:lnTo>
                    <a:pt x="8516111" y="0"/>
                  </a:lnTo>
                  <a:lnTo>
                    <a:pt x="8516111" y="47244"/>
                  </a:lnTo>
                  <a:close/>
                </a:path>
              </a:pathLst>
            </a:custGeom>
            <a:solidFill>
              <a:srgbClr val="5B9AD4"/>
            </a:solidFill>
          </p:spPr>
          <p:txBody>
            <a:bodyPr wrap="square" lIns="0" tIns="0" rIns="0" bIns="0" rtlCol="0"/>
            <a:lstStyle/>
            <a:p>
              <a:endParaRPr sz="1588"/>
            </a:p>
          </p:txBody>
        </p:sp>
      </p:grpSp>
      <p:sp>
        <p:nvSpPr>
          <p:cNvPr id="35" name="object 35"/>
          <p:cNvSpPr/>
          <p:nvPr/>
        </p:nvSpPr>
        <p:spPr>
          <a:xfrm>
            <a:off x="10335847" y="5649108"/>
            <a:ext cx="121584" cy="98612"/>
          </a:xfrm>
          <a:custGeom>
            <a:avLst/>
            <a:gdLst/>
            <a:ahLst/>
            <a:cxnLst/>
            <a:rect l="l" t="t" r="r" b="b"/>
            <a:pathLst>
              <a:path w="137795" h="111759">
                <a:moveTo>
                  <a:pt x="36576" y="0"/>
                </a:moveTo>
                <a:lnTo>
                  <a:pt x="32004" y="0"/>
                </a:lnTo>
                <a:lnTo>
                  <a:pt x="22860" y="6096"/>
                </a:lnTo>
                <a:lnTo>
                  <a:pt x="16764" y="9144"/>
                </a:lnTo>
                <a:lnTo>
                  <a:pt x="10668" y="13716"/>
                </a:lnTo>
                <a:lnTo>
                  <a:pt x="6096" y="15240"/>
                </a:lnTo>
                <a:lnTo>
                  <a:pt x="0" y="16764"/>
                </a:lnTo>
                <a:lnTo>
                  <a:pt x="0" y="28956"/>
                </a:lnTo>
                <a:lnTo>
                  <a:pt x="4572" y="28956"/>
                </a:lnTo>
                <a:lnTo>
                  <a:pt x="9144" y="25908"/>
                </a:lnTo>
                <a:lnTo>
                  <a:pt x="13716" y="24384"/>
                </a:lnTo>
                <a:lnTo>
                  <a:pt x="22860" y="18288"/>
                </a:lnTo>
                <a:lnTo>
                  <a:pt x="24384" y="16764"/>
                </a:lnTo>
                <a:lnTo>
                  <a:pt x="24384" y="108204"/>
                </a:lnTo>
                <a:lnTo>
                  <a:pt x="36576" y="108204"/>
                </a:lnTo>
                <a:lnTo>
                  <a:pt x="36576" y="0"/>
                </a:lnTo>
                <a:close/>
              </a:path>
              <a:path w="137795" h="111759">
                <a:moveTo>
                  <a:pt x="137172" y="77736"/>
                </a:moveTo>
                <a:lnTo>
                  <a:pt x="109588" y="46278"/>
                </a:lnTo>
                <a:lnTo>
                  <a:pt x="102120" y="45732"/>
                </a:lnTo>
                <a:lnTo>
                  <a:pt x="91452" y="45732"/>
                </a:lnTo>
                <a:lnTo>
                  <a:pt x="94500" y="13728"/>
                </a:lnTo>
                <a:lnTo>
                  <a:pt x="132600" y="13728"/>
                </a:lnTo>
                <a:lnTo>
                  <a:pt x="132600" y="4584"/>
                </a:lnTo>
                <a:lnTo>
                  <a:pt x="83832" y="4584"/>
                </a:lnTo>
                <a:lnTo>
                  <a:pt x="80784" y="56400"/>
                </a:lnTo>
                <a:lnTo>
                  <a:pt x="85356" y="56400"/>
                </a:lnTo>
                <a:lnTo>
                  <a:pt x="91452" y="54876"/>
                </a:lnTo>
                <a:lnTo>
                  <a:pt x="106692" y="54876"/>
                </a:lnTo>
                <a:lnTo>
                  <a:pt x="118884" y="60972"/>
                </a:lnTo>
                <a:lnTo>
                  <a:pt x="123456" y="65544"/>
                </a:lnTo>
                <a:lnTo>
                  <a:pt x="124980" y="70116"/>
                </a:lnTo>
                <a:lnTo>
                  <a:pt x="124980" y="85356"/>
                </a:lnTo>
                <a:lnTo>
                  <a:pt x="123456" y="89928"/>
                </a:lnTo>
                <a:lnTo>
                  <a:pt x="114312" y="99072"/>
                </a:lnTo>
                <a:lnTo>
                  <a:pt x="108216" y="100596"/>
                </a:lnTo>
                <a:lnTo>
                  <a:pt x="92976" y="100596"/>
                </a:lnTo>
                <a:lnTo>
                  <a:pt x="85356" y="99072"/>
                </a:lnTo>
                <a:lnTo>
                  <a:pt x="77736" y="94500"/>
                </a:lnTo>
                <a:lnTo>
                  <a:pt x="77736" y="106692"/>
                </a:lnTo>
                <a:lnTo>
                  <a:pt x="82308" y="109740"/>
                </a:lnTo>
                <a:lnTo>
                  <a:pt x="89928" y="111264"/>
                </a:lnTo>
                <a:lnTo>
                  <a:pt x="100596" y="111264"/>
                </a:lnTo>
                <a:lnTo>
                  <a:pt x="134124" y="91071"/>
                </a:lnTo>
                <a:lnTo>
                  <a:pt x="136359" y="84543"/>
                </a:lnTo>
                <a:lnTo>
                  <a:pt x="137172" y="77736"/>
                </a:lnTo>
                <a:close/>
              </a:path>
            </a:pathLst>
          </a:custGeom>
          <a:solidFill>
            <a:srgbClr val="000000"/>
          </a:solidFill>
        </p:spPr>
        <p:txBody>
          <a:bodyPr wrap="square" lIns="0" tIns="0" rIns="0" bIns="0" rtlCol="0"/>
          <a:lstStyle/>
          <a:p>
            <a:endParaRPr sz="1588"/>
          </a:p>
        </p:txBody>
      </p:sp>
      <p:pic>
        <p:nvPicPr>
          <p:cNvPr id="36" name="object 36"/>
          <p:cNvPicPr/>
          <p:nvPr/>
        </p:nvPicPr>
        <p:blipFill>
          <a:blip r:embed="rId26" cstate="print"/>
          <a:stretch>
            <a:fillRect/>
          </a:stretch>
        </p:blipFill>
        <p:spPr>
          <a:xfrm>
            <a:off x="4598407" y="1027441"/>
            <a:ext cx="5863476" cy="124961"/>
          </a:xfrm>
          <a:prstGeom prst="rect">
            <a:avLst/>
          </a:prstGeom>
        </p:spPr>
      </p:pic>
      <p:sp>
        <p:nvSpPr>
          <p:cNvPr id="37" name="Rectangle 36">
            <a:extLst>
              <a:ext uri="{FF2B5EF4-FFF2-40B4-BE49-F238E27FC236}">
                <a16:creationId xmlns:a16="http://schemas.microsoft.com/office/drawing/2014/main" id="{0034666D-0D81-57FB-A1F0-BE52B7161357}"/>
              </a:ext>
            </a:extLst>
          </p:cNvPr>
          <p:cNvSpPr/>
          <p:nvPr/>
        </p:nvSpPr>
        <p:spPr>
          <a:xfrm>
            <a:off x="4277957" y="727113"/>
            <a:ext cx="6487311" cy="4777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C2163EE-9AAB-7935-11CD-15102BBDB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542" y="1694555"/>
            <a:ext cx="6910941" cy="46044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3EEFBD-BBFE-667E-C8A3-FADB59AC8F33}"/>
              </a:ext>
            </a:extLst>
          </p:cNvPr>
          <p:cNvSpPr txBox="1"/>
          <p:nvPr/>
        </p:nvSpPr>
        <p:spPr>
          <a:xfrm>
            <a:off x="3871537" y="1001179"/>
            <a:ext cx="4044950" cy="584775"/>
          </a:xfrm>
          <a:prstGeom prst="rect">
            <a:avLst/>
          </a:prstGeom>
          <a:noFill/>
        </p:spPr>
        <p:txBody>
          <a:bodyPr wrap="square" rtlCol="0">
            <a:spAutoFit/>
          </a:bodyPr>
          <a:lstStyle/>
          <a:p>
            <a:pPr algn="ctr"/>
            <a:r>
              <a:rPr lang="en-GB" sz="3200"/>
              <a:t>U-Net Architecture</a:t>
            </a:r>
            <a:endParaRPr lang="en-IN" sz="3200"/>
          </a:p>
        </p:txBody>
      </p:sp>
    </p:spTree>
    <p:extLst>
      <p:ext uri="{BB962C8B-B14F-4D97-AF65-F5344CB8AC3E}">
        <p14:creationId xmlns:p14="http://schemas.microsoft.com/office/powerpoint/2010/main" val="3564184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936E1-2708-D590-BDCB-1D919E4CBD62}"/>
              </a:ext>
            </a:extLst>
          </p:cNvPr>
          <p:cNvPicPr>
            <a:picLocks noChangeAspect="1"/>
          </p:cNvPicPr>
          <p:nvPr/>
        </p:nvPicPr>
        <p:blipFill>
          <a:blip r:embed="rId2"/>
          <a:stretch>
            <a:fillRect/>
          </a:stretch>
        </p:blipFill>
        <p:spPr>
          <a:xfrm>
            <a:off x="688368" y="1326790"/>
            <a:ext cx="10318967" cy="3871552"/>
          </a:xfrm>
          <a:prstGeom prst="rect">
            <a:avLst/>
          </a:prstGeom>
        </p:spPr>
      </p:pic>
      <p:pic>
        <p:nvPicPr>
          <p:cNvPr id="7" name="Picture 6">
            <a:extLst>
              <a:ext uri="{FF2B5EF4-FFF2-40B4-BE49-F238E27FC236}">
                <a16:creationId xmlns:a16="http://schemas.microsoft.com/office/drawing/2014/main" id="{7F735B82-85CF-B2EC-2A99-BE46CAF44610}"/>
              </a:ext>
            </a:extLst>
          </p:cNvPr>
          <p:cNvPicPr>
            <a:picLocks noChangeAspect="1"/>
          </p:cNvPicPr>
          <p:nvPr/>
        </p:nvPicPr>
        <p:blipFill>
          <a:blip r:embed="rId3"/>
          <a:stretch>
            <a:fillRect/>
          </a:stretch>
        </p:blipFill>
        <p:spPr>
          <a:xfrm>
            <a:off x="0" y="4357757"/>
            <a:ext cx="2476846" cy="2067213"/>
          </a:xfrm>
          <a:prstGeom prst="rect">
            <a:avLst/>
          </a:prstGeom>
        </p:spPr>
      </p:pic>
    </p:spTree>
    <p:extLst>
      <p:ext uri="{BB962C8B-B14F-4D97-AF65-F5344CB8AC3E}">
        <p14:creationId xmlns:p14="http://schemas.microsoft.com/office/powerpoint/2010/main" val="2078866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55A6C-6065-0143-35AE-DFA7116C2CB6}"/>
              </a:ext>
            </a:extLst>
          </p:cNvPr>
          <p:cNvPicPr>
            <a:picLocks noChangeAspect="1"/>
          </p:cNvPicPr>
          <p:nvPr/>
        </p:nvPicPr>
        <p:blipFill>
          <a:blip r:embed="rId2"/>
          <a:stretch>
            <a:fillRect/>
          </a:stretch>
        </p:blipFill>
        <p:spPr>
          <a:xfrm>
            <a:off x="0" y="1366063"/>
            <a:ext cx="12192000" cy="4125874"/>
          </a:xfrm>
          <a:prstGeom prst="rect">
            <a:avLst/>
          </a:prstGeom>
        </p:spPr>
      </p:pic>
      <p:pic>
        <p:nvPicPr>
          <p:cNvPr id="5" name="Picture 4">
            <a:extLst>
              <a:ext uri="{FF2B5EF4-FFF2-40B4-BE49-F238E27FC236}">
                <a16:creationId xmlns:a16="http://schemas.microsoft.com/office/drawing/2014/main" id="{E4F481D6-CB23-3EA6-C67F-FEEC9DAD59D3}"/>
              </a:ext>
            </a:extLst>
          </p:cNvPr>
          <p:cNvPicPr>
            <a:picLocks noChangeAspect="1"/>
          </p:cNvPicPr>
          <p:nvPr/>
        </p:nvPicPr>
        <p:blipFill>
          <a:blip r:embed="rId3"/>
          <a:stretch>
            <a:fillRect/>
          </a:stretch>
        </p:blipFill>
        <p:spPr>
          <a:xfrm>
            <a:off x="80094" y="4244741"/>
            <a:ext cx="2476846" cy="2067213"/>
          </a:xfrm>
          <a:prstGeom prst="rect">
            <a:avLst/>
          </a:prstGeom>
        </p:spPr>
      </p:pic>
    </p:spTree>
    <p:extLst>
      <p:ext uri="{BB962C8B-B14F-4D97-AF65-F5344CB8AC3E}">
        <p14:creationId xmlns:p14="http://schemas.microsoft.com/office/powerpoint/2010/main" val="1097359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FAB7D-2490-03BF-ED22-BB9CDD8EFB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319D6A-9150-5FCB-2BAB-1D3629351554}"/>
              </a:ext>
            </a:extLst>
          </p:cNvPr>
          <p:cNvPicPr>
            <a:picLocks noChangeAspect="1"/>
          </p:cNvPicPr>
          <p:nvPr/>
        </p:nvPicPr>
        <p:blipFill>
          <a:blip r:embed="rId2"/>
          <a:stretch>
            <a:fillRect/>
          </a:stretch>
        </p:blipFill>
        <p:spPr>
          <a:xfrm>
            <a:off x="0" y="1461380"/>
            <a:ext cx="12192000" cy="3935240"/>
          </a:xfrm>
          <a:prstGeom prst="rect">
            <a:avLst/>
          </a:prstGeom>
        </p:spPr>
      </p:pic>
      <p:pic>
        <p:nvPicPr>
          <p:cNvPr id="5" name="Picture 4">
            <a:extLst>
              <a:ext uri="{FF2B5EF4-FFF2-40B4-BE49-F238E27FC236}">
                <a16:creationId xmlns:a16="http://schemas.microsoft.com/office/drawing/2014/main" id="{AF77742E-5EC0-9B8F-D708-97F43C4050C0}"/>
              </a:ext>
            </a:extLst>
          </p:cNvPr>
          <p:cNvPicPr>
            <a:picLocks noChangeAspect="1"/>
          </p:cNvPicPr>
          <p:nvPr/>
        </p:nvPicPr>
        <p:blipFill>
          <a:blip r:embed="rId3"/>
          <a:stretch>
            <a:fillRect/>
          </a:stretch>
        </p:blipFill>
        <p:spPr>
          <a:xfrm>
            <a:off x="0" y="4511869"/>
            <a:ext cx="2476846" cy="2067213"/>
          </a:xfrm>
          <a:prstGeom prst="rect">
            <a:avLst/>
          </a:prstGeom>
        </p:spPr>
      </p:pic>
    </p:spTree>
    <p:extLst>
      <p:ext uri="{BB962C8B-B14F-4D97-AF65-F5344CB8AC3E}">
        <p14:creationId xmlns:p14="http://schemas.microsoft.com/office/powerpoint/2010/main" val="2664176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7C95E-053C-3D9E-4823-5EDAAF2F90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7E4687-3906-9122-DA9F-16CECC4EBFEB}"/>
              </a:ext>
            </a:extLst>
          </p:cNvPr>
          <p:cNvPicPr>
            <a:picLocks noChangeAspect="1"/>
          </p:cNvPicPr>
          <p:nvPr/>
        </p:nvPicPr>
        <p:blipFill>
          <a:blip r:embed="rId2"/>
          <a:stretch>
            <a:fillRect/>
          </a:stretch>
        </p:blipFill>
        <p:spPr>
          <a:xfrm>
            <a:off x="0" y="1332989"/>
            <a:ext cx="12192000" cy="4192021"/>
          </a:xfrm>
          <a:prstGeom prst="rect">
            <a:avLst/>
          </a:prstGeom>
        </p:spPr>
      </p:pic>
      <p:pic>
        <p:nvPicPr>
          <p:cNvPr id="5" name="Picture 4">
            <a:extLst>
              <a:ext uri="{FF2B5EF4-FFF2-40B4-BE49-F238E27FC236}">
                <a16:creationId xmlns:a16="http://schemas.microsoft.com/office/drawing/2014/main" id="{640CCDCB-BF2B-07B0-21EB-E81113279E76}"/>
              </a:ext>
            </a:extLst>
          </p:cNvPr>
          <p:cNvPicPr>
            <a:picLocks noChangeAspect="1"/>
          </p:cNvPicPr>
          <p:nvPr/>
        </p:nvPicPr>
        <p:blipFill>
          <a:blip r:embed="rId3"/>
          <a:stretch>
            <a:fillRect/>
          </a:stretch>
        </p:blipFill>
        <p:spPr>
          <a:xfrm>
            <a:off x="317809" y="4590014"/>
            <a:ext cx="2476846" cy="2067213"/>
          </a:xfrm>
          <a:prstGeom prst="rect">
            <a:avLst/>
          </a:prstGeom>
        </p:spPr>
      </p:pic>
    </p:spTree>
    <p:extLst>
      <p:ext uri="{BB962C8B-B14F-4D97-AF65-F5344CB8AC3E}">
        <p14:creationId xmlns:p14="http://schemas.microsoft.com/office/powerpoint/2010/main" val="3208379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4F4DA4-F568-FAEE-F988-3A20E691C0CF}"/>
              </a:ext>
            </a:extLst>
          </p:cNvPr>
          <p:cNvPicPr>
            <a:picLocks noChangeAspect="1"/>
          </p:cNvPicPr>
          <p:nvPr/>
        </p:nvPicPr>
        <p:blipFill>
          <a:blip r:embed="rId2"/>
          <a:stretch>
            <a:fillRect/>
          </a:stretch>
        </p:blipFill>
        <p:spPr>
          <a:xfrm>
            <a:off x="0" y="1423516"/>
            <a:ext cx="12192000" cy="4010967"/>
          </a:xfrm>
          <a:prstGeom prst="rect">
            <a:avLst/>
          </a:prstGeom>
        </p:spPr>
      </p:pic>
      <p:pic>
        <p:nvPicPr>
          <p:cNvPr id="4" name="Picture 3">
            <a:extLst>
              <a:ext uri="{FF2B5EF4-FFF2-40B4-BE49-F238E27FC236}">
                <a16:creationId xmlns:a16="http://schemas.microsoft.com/office/drawing/2014/main" id="{7172F1A9-A56B-8827-F68E-F398C0D60020}"/>
              </a:ext>
            </a:extLst>
          </p:cNvPr>
          <p:cNvPicPr>
            <a:picLocks noChangeAspect="1"/>
          </p:cNvPicPr>
          <p:nvPr/>
        </p:nvPicPr>
        <p:blipFill>
          <a:blip r:embed="rId3"/>
          <a:stretch>
            <a:fillRect/>
          </a:stretch>
        </p:blipFill>
        <p:spPr>
          <a:xfrm>
            <a:off x="156445" y="4572086"/>
            <a:ext cx="2476846" cy="2067213"/>
          </a:xfrm>
          <a:prstGeom prst="rect">
            <a:avLst/>
          </a:prstGeom>
        </p:spPr>
      </p:pic>
    </p:spTree>
    <p:extLst>
      <p:ext uri="{BB962C8B-B14F-4D97-AF65-F5344CB8AC3E}">
        <p14:creationId xmlns:p14="http://schemas.microsoft.com/office/powerpoint/2010/main" val="17240179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00A84-4634-EECD-E4B0-1033130C78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0FC58B-780E-CAC3-CE67-E2A85CAB9851}"/>
              </a:ext>
            </a:extLst>
          </p:cNvPr>
          <p:cNvPicPr>
            <a:picLocks noChangeAspect="1"/>
          </p:cNvPicPr>
          <p:nvPr/>
        </p:nvPicPr>
        <p:blipFill>
          <a:blip r:embed="rId2"/>
          <a:stretch>
            <a:fillRect/>
          </a:stretch>
        </p:blipFill>
        <p:spPr>
          <a:xfrm>
            <a:off x="1671695" y="165253"/>
            <a:ext cx="9201150" cy="6858000"/>
          </a:xfrm>
          <a:prstGeom prst="rect">
            <a:avLst/>
          </a:prstGeom>
        </p:spPr>
      </p:pic>
    </p:spTree>
    <p:extLst>
      <p:ext uri="{BB962C8B-B14F-4D97-AF65-F5344CB8AC3E}">
        <p14:creationId xmlns:p14="http://schemas.microsoft.com/office/powerpoint/2010/main" val="372700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055C2F-A9BC-451A-AFB7-901389123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18" y="13811"/>
            <a:ext cx="11745964" cy="6830378"/>
          </a:xfrm>
          <a:prstGeom prst="rect">
            <a:avLst/>
          </a:prstGeom>
        </p:spPr>
      </p:pic>
    </p:spTree>
    <p:extLst>
      <p:ext uri="{BB962C8B-B14F-4D97-AF65-F5344CB8AC3E}">
        <p14:creationId xmlns:p14="http://schemas.microsoft.com/office/powerpoint/2010/main" val="27075173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54503-2B0C-1E90-3AB9-46D6EC48F4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EDC0DB-9F66-352E-4FF2-59CEEB0DD06C}"/>
              </a:ext>
            </a:extLst>
          </p:cNvPr>
          <p:cNvPicPr>
            <a:picLocks noChangeAspect="1"/>
          </p:cNvPicPr>
          <p:nvPr/>
        </p:nvPicPr>
        <p:blipFill>
          <a:blip r:embed="rId2"/>
          <a:stretch>
            <a:fillRect/>
          </a:stretch>
        </p:blipFill>
        <p:spPr>
          <a:xfrm>
            <a:off x="1590207" y="0"/>
            <a:ext cx="9231923" cy="6858000"/>
          </a:xfrm>
          <a:prstGeom prst="rect">
            <a:avLst/>
          </a:prstGeom>
        </p:spPr>
      </p:pic>
    </p:spTree>
    <p:extLst>
      <p:ext uri="{BB962C8B-B14F-4D97-AF65-F5344CB8AC3E}">
        <p14:creationId xmlns:p14="http://schemas.microsoft.com/office/powerpoint/2010/main" val="4564255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41D20-F8F1-9AE7-77E6-41AE9F3E78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9B31AA-D8FC-5BF8-E042-2F244E9E4D7C}"/>
              </a:ext>
            </a:extLst>
          </p:cNvPr>
          <p:cNvPicPr>
            <a:picLocks noChangeAspect="1"/>
          </p:cNvPicPr>
          <p:nvPr/>
        </p:nvPicPr>
        <p:blipFill>
          <a:blip r:embed="rId2"/>
          <a:stretch>
            <a:fillRect/>
          </a:stretch>
        </p:blipFill>
        <p:spPr>
          <a:xfrm>
            <a:off x="1197036" y="84780"/>
            <a:ext cx="9269119" cy="6773220"/>
          </a:xfrm>
          <a:prstGeom prst="rect">
            <a:avLst/>
          </a:prstGeom>
        </p:spPr>
      </p:pic>
    </p:spTree>
    <p:extLst>
      <p:ext uri="{BB962C8B-B14F-4D97-AF65-F5344CB8AC3E}">
        <p14:creationId xmlns:p14="http://schemas.microsoft.com/office/powerpoint/2010/main" val="797187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3A49E6-49D9-4D51-6DFE-BCA6588C111E}"/>
              </a:ext>
            </a:extLst>
          </p:cNvPr>
          <p:cNvSpPr>
            <a:spLocks noChangeArrowheads="1"/>
          </p:cNvSpPr>
          <p:nvPr/>
        </p:nvSpPr>
        <p:spPr bwMode="auto">
          <a:xfrm>
            <a:off x="1270612" y="1772952"/>
            <a:ext cx="1022365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 panose="020B0604020202020204" pitchFamily="34" charset="0"/>
              </a:rPr>
              <a:t>Denoising Diffusion Implicit Models (DDIMs) are a deterministic variant of denoising diffusion probabilistic models (DDPMs), designed to generate high-quality data samples more efficiently. While DDPMs use a stochastic (random) process to reverse noise and recover data, DDIMs introduce a non-random, implicit sampling method that follows a deterministic path during inference. This significantly reduces the number of steps needed to generate realistic outputs, making the process faster without requiring changes to the training procedure. DDIMs still learn how noise is added to data during training, but during generation, they use that knowledge to progressively remove noise in a controlled manner, producing clean and coherent data samples with fewer iterations.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53E7D8FB-A006-331E-CFDA-9CEF071E2B7F}"/>
              </a:ext>
            </a:extLst>
          </p:cNvPr>
          <p:cNvSpPr txBox="1"/>
          <p:nvPr/>
        </p:nvSpPr>
        <p:spPr>
          <a:xfrm>
            <a:off x="1905919" y="426770"/>
            <a:ext cx="8031296" cy="1077218"/>
          </a:xfrm>
          <a:prstGeom prst="rect">
            <a:avLst/>
          </a:prstGeom>
          <a:noFill/>
        </p:spPr>
        <p:txBody>
          <a:bodyPr wrap="square">
            <a:spAutoFit/>
          </a:bodyPr>
          <a:lstStyle/>
          <a:p>
            <a:r>
              <a:rPr kumimoji="0" lang="en-US" altLang="en-US" sz="3200" b="1" i="0" u="none" strike="noStrike" cap="none" normalizeH="0" baseline="0">
                <a:ln>
                  <a:noFill/>
                </a:ln>
                <a:solidFill>
                  <a:schemeClr val="tx1"/>
                </a:solidFill>
                <a:effectLst/>
                <a:latin typeface="Arial" panose="020B0604020202020204" pitchFamily="34" charset="0"/>
              </a:rPr>
              <a:t>Denoising Diffusion Implicit Models (DDIMs) </a:t>
            </a:r>
            <a:endParaRPr lang="en-IN" sz="3200" b="1"/>
          </a:p>
        </p:txBody>
      </p:sp>
    </p:spTree>
    <p:extLst>
      <p:ext uri="{BB962C8B-B14F-4D97-AF65-F5344CB8AC3E}">
        <p14:creationId xmlns:p14="http://schemas.microsoft.com/office/powerpoint/2010/main" val="25848802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0037CD-D97D-4A3C-7F45-95D5DFC40996}"/>
              </a:ext>
            </a:extLst>
          </p:cNvPr>
          <p:cNvPicPr>
            <a:picLocks noChangeAspect="1"/>
          </p:cNvPicPr>
          <p:nvPr/>
        </p:nvPicPr>
        <p:blipFill rotWithShape="1">
          <a:blip r:embed="rId2"/>
          <a:srcRect b="2424"/>
          <a:stretch/>
        </p:blipFill>
        <p:spPr>
          <a:xfrm>
            <a:off x="1511887" y="145473"/>
            <a:ext cx="9168226" cy="6712527"/>
          </a:xfrm>
          <a:prstGeom prst="rect">
            <a:avLst/>
          </a:prstGeom>
        </p:spPr>
      </p:pic>
    </p:spTree>
    <p:extLst>
      <p:ext uri="{BB962C8B-B14F-4D97-AF65-F5344CB8AC3E}">
        <p14:creationId xmlns:p14="http://schemas.microsoft.com/office/powerpoint/2010/main" val="1139093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E02B3-1366-81B0-C85C-7CA7EAC48A8E}"/>
              </a:ext>
            </a:extLst>
          </p:cNvPr>
          <p:cNvPicPr>
            <a:picLocks noChangeAspect="1"/>
          </p:cNvPicPr>
          <p:nvPr/>
        </p:nvPicPr>
        <p:blipFill>
          <a:blip r:embed="rId2"/>
          <a:stretch>
            <a:fillRect/>
          </a:stretch>
        </p:blipFill>
        <p:spPr>
          <a:xfrm>
            <a:off x="1569145" y="337698"/>
            <a:ext cx="9216367" cy="6182603"/>
          </a:xfrm>
          <a:prstGeom prst="rect">
            <a:avLst/>
          </a:prstGeom>
        </p:spPr>
      </p:pic>
    </p:spTree>
    <p:extLst>
      <p:ext uri="{BB962C8B-B14F-4D97-AF65-F5344CB8AC3E}">
        <p14:creationId xmlns:p14="http://schemas.microsoft.com/office/powerpoint/2010/main" val="3763549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76F7-E5FC-48E3-AE69-0E92156241EB}"/>
              </a:ext>
            </a:extLst>
          </p:cNvPr>
          <p:cNvSpPr>
            <a:spLocks noGrp="1"/>
          </p:cNvSpPr>
          <p:nvPr>
            <p:ph type="title"/>
          </p:nvPr>
        </p:nvSpPr>
        <p:spPr/>
        <p:txBody>
          <a:bodyPr/>
          <a:lstStyle/>
          <a:p>
            <a:r>
              <a:rPr lang="en-US" b="1" u="sng">
                <a:latin typeface="Times New Roman" panose="02020603050405020304" pitchFamily="18" charset="0"/>
                <a:cs typeface="Times New Roman" panose="02020603050405020304" pitchFamily="18" charset="0"/>
              </a:rPr>
              <a:t>Latent diffusion model</a:t>
            </a:r>
            <a:endParaRPr lang="en-IN"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AF5434-218E-452D-8717-9CF78F38756B}"/>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LDMs </a:t>
            </a:r>
            <a:r>
              <a:rPr lang="en-US" b="1">
                <a:latin typeface="Times New Roman" panose="02020603050405020304" pitchFamily="18" charset="0"/>
                <a:cs typeface="Times New Roman" panose="02020603050405020304" pitchFamily="18" charset="0"/>
              </a:rPr>
              <a:t>don’t operate directly on pixels</a:t>
            </a:r>
            <a:r>
              <a:rPr lang="en-US">
                <a:latin typeface="Times New Roman" panose="02020603050405020304" pitchFamily="18" charset="0"/>
                <a:cs typeface="Times New Roman" panose="02020603050405020304" pitchFamily="18" charset="0"/>
              </a:rPr>
              <a:t>. Instead, they operate in a </a:t>
            </a:r>
            <a:r>
              <a:rPr lang="en-US" b="1">
                <a:latin typeface="Times New Roman" panose="02020603050405020304" pitchFamily="18" charset="0"/>
                <a:cs typeface="Times New Roman" panose="02020603050405020304" pitchFamily="18" charset="0"/>
              </a:rPr>
              <a:t>latent space</a:t>
            </a:r>
            <a:r>
              <a:rPr lang="en-US">
                <a:latin typeface="Times New Roman" panose="02020603050405020304" pitchFamily="18" charset="0"/>
                <a:cs typeface="Times New Roman" panose="02020603050405020304" pitchFamily="18" charset="0"/>
              </a:rPr>
              <a:t> (a compressed representation of the image).</a:t>
            </a:r>
          </a:p>
          <a:p>
            <a:endParaRPr lang="en-US">
              <a:latin typeface="Times New Roman" panose="02020603050405020304" pitchFamily="18" charset="0"/>
              <a:cs typeface="Times New Roman" panose="02020603050405020304" pitchFamily="18" charset="0"/>
            </a:endParaRPr>
          </a:p>
          <a:p>
            <a:r>
              <a:rPr lang="en-US"/>
              <a:t>So even if the original image is 256×256×3, the VAE encoder  compress it to, say, </a:t>
            </a:r>
            <a:r>
              <a:rPr lang="en-US" b="1"/>
              <a:t>32×32×4</a:t>
            </a:r>
            <a:r>
              <a:rPr lang="en-US"/>
              <a:t> latent space (4 channels of latent features).</a:t>
            </a:r>
          </a:p>
          <a:p>
            <a:endParaRPr lang="en-US"/>
          </a:p>
          <a:p>
            <a:endParaRPr lang="en-US"/>
          </a:p>
          <a:p>
            <a:endParaRPr lang="en-US">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8963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3370-89D6-4EE7-8CF1-E953FD3331A3}"/>
              </a:ext>
            </a:extLst>
          </p:cNvPr>
          <p:cNvSpPr>
            <a:spLocks noGrp="1"/>
          </p:cNvSpPr>
          <p:nvPr>
            <p:ph type="title"/>
          </p:nvPr>
        </p:nvSpPr>
        <p:spPr>
          <a:xfrm>
            <a:off x="838200" y="365126"/>
            <a:ext cx="10515600" cy="1187450"/>
          </a:xfrm>
        </p:spPr>
        <p:txBody>
          <a:bodyPr/>
          <a:lstStyle/>
          <a:p>
            <a:r>
              <a:rPr lang="en-US" b="1" u="sng">
                <a:latin typeface="Times New Roman" panose="02020603050405020304" pitchFamily="18" charset="0"/>
                <a:cs typeface="Times New Roman" panose="02020603050405020304" pitchFamily="18" charset="0"/>
              </a:rPr>
              <a:t>Latent diffusion model</a:t>
            </a:r>
            <a:endParaRPr lang="en-IN" b="1" u="sng">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FB5E818-7615-4969-A058-769DF43F98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20"/>
          <a:stretch/>
        </p:blipFill>
        <p:spPr>
          <a:xfrm>
            <a:off x="1470839" y="1852613"/>
            <a:ext cx="7707271" cy="4176713"/>
          </a:xfrm>
        </p:spPr>
      </p:pic>
    </p:spTree>
    <p:extLst>
      <p:ext uri="{BB962C8B-B14F-4D97-AF65-F5344CB8AC3E}">
        <p14:creationId xmlns:p14="http://schemas.microsoft.com/office/powerpoint/2010/main" val="2229384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983-1246-419B-A093-9E62FAD4DC04}"/>
              </a:ext>
            </a:extLst>
          </p:cNvPr>
          <p:cNvSpPr>
            <a:spLocks noGrp="1"/>
          </p:cNvSpPr>
          <p:nvPr>
            <p:ph type="title"/>
          </p:nvPr>
        </p:nvSpPr>
        <p:spPr/>
        <p:txBody>
          <a:bodyPr/>
          <a:lstStyle/>
          <a:p>
            <a:r>
              <a:rPr lang="en-US" b="1" u="sng"/>
              <a:t>Latent diffusion model</a:t>
            </a:r>
            <a:endParaRPr lang="en-IN" b="1" u="sng"/>
          </a:p>
        </p:txBody>
      </p:sp>
      <p:sp>
        <p:nvSpPr>
          <p:cNvPr id="3" name="Content Placeholder 2">
            <a:extLst>
              <a:ext uri="{FF2B5EF4-FFF2-40B4-BE49-F238E27FC236}">
                <a16:creationId xmlns:a16="http://schemas.microsoft.com/office/drawing/2014/main" id="{49D11FD7-CB37-42D5-B388-10ECB07CEBB0}"/>
              </a:ext>
            </a:extLst>
          </p:cNvPr>
          <p:cNvSpPr>
            <a:spLocks noGrp="1"/>
          </p:cNvSpPr>
          <p:nvPr>
            <p:ph idx="1"/>
          </p:nvPr>
        </p:nvSpPr>
        <p:spPr/>
        <p:txBody>
          <a:bodyPr>
            <a:normAutofit/>
          </a:bodyPr>
          <a:lstStyle/>
          <a:p>
            <a:pPr marL="0" indent="0">
              <a:buNone/>
            </a:pPr>
            <a:r>
              <a:rPr lang="en-US" b="1"/>
              <a:t>1. Autoencoder (VAE or VQGAN)</a:t>
            </a:r>
          </a:p>
          <a:p>
            <a:pPr marL="0" indent="0">
              <a:buNone/>
            </a:pPr>
            <a:r>
              <a:rPr lang="en-US" b="1"/>
              <a:t>	Purpose</a:t>
            </a:r>
            <a:r>
              <a:rPr lang="en-US"/>
              <a:t>: Converts high-dimensional image data into a lower-	dimensional latent space and vice versa.</a:t>
            </a:r>
          </a:p>
          <a:p>
            <a:pPr marL="0" indent="0">
              <a:buNone/>
            </a:pPr>
            <a:r>
              <a:rPr lang="en-US" b="1"/>
              <a:t>  a. Encoder</a:t>
            </a:r>
          </a:p>
          <a:p>
            <a:pPr marL="0" indent="0">
              <a:buNone/>
            </a:pPr>
            <a:r>
              <a:rPr lang="en-US"/>
              <a:t>	Compresses the input image (e.g. 256×256×3) into a latent 	representation (e.g. 32×32×4).</a:t>
            </a:r>
          </a:p>
          <a:p>
            <a:pPr marL="0" indent="0">
              <a:buNone/>
            </a:pPr>
            <a:r>
              <a:rPr lang="en-US" b="1"/>
              <a:t>  b. Decoder</a:t>
            </a:r>
          </a:p>
          <a:p>
            <a:pPr marL="0" indent="0">
              <a:buNone/>
            </a:pPr>
            <a:r>
              <a:rPr lang="en-US"/>
              <a:t>	Reconstructs the image from the latent representation.</a:t>
            </a:r>
          </a:p>
          <a:p>
            <a:pPr marL="0" indent="0">
              <a:buNone/>
            </a:pPr>
            <a:r>
              <a:rPr lang="en-US"/>
              <a:t>	Converts 32×32×4 back into 256×256×3.</a:t>
            </a:r>
          </a:p>
          <a:p>
            <a:endParaRPr lang="en-IN"/>
          </a:p>
        </p:txBody>
      </p:sp>
    </p:spTree>
    <p:extLst>
      <p:ext uri="{BB962C8B-B14F-4D97-AF65-F5344CB8AC3E}">
        <p14:creationId xmlns:p14="http://schemas.microsoft.com/office/powerpoint/2010/main" val="23857920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A8FE-36DD-4DDB-AB2E-EA8310DDC366}"/>
              </a:ext>
            </a:extLst>
          </p:cNvPr>
          <p:cNvSpPr>
            <a:spLocks noGrp="1"/>
          </p:cNvSpPr>
          <p:nvPr>
            <p:ph type="title"/>
          </p:nvPr>
        </p:nvSpPr>
        <p:spPr/>
        <p:txBody>
          <a:bodyPr/>
          <a:lstStyle/>
          <a:p>
            <a:r>
              <a:rPr lang="en-US" b="1" u="sng">
                <a:latin typeface="Times New Roman" panose="02020603050405020304" pitchFamily="18" charset="0"/>
                <a:cs typeface="Times New Roman" panose="02020603050405020304" pitchFamily="18" charset="0"/>
              </a:rPr>
              <a:t>Latent diffusion model</a:t>
            </a:r>
            <a:endParaRPr lang="en-IN" b="1" u="sng">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4384A48-FDA0-4980-A387-83C6FDB8C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45703"/>
            <a:ext cx="10515600" cy="3511181"/>
          </a:xfrm>
        </p:spPr>
      </p:pic>
    </p:spTree>
    <p:extLst>
      <p:ext uri="{BB962C8B-B14F-4D97-AF65-F5344CB8AC3E}">
        <p14:creationId xmlns:p14="http://schemas.microsoft.com/office/powerpoint/2010/main" val="40201546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9F737-39DA-46B9-BE1F-F59D43747E80}"/>
              </a:ext>
            </a:extLst>
          </p:cNvPr>
          <p:cNvSpPr>
            <a:spLocks noGrp="1"/>
          </p:cNvSpPr>
          <p:nvPr>
            <p:ph type="title"/>
          </p:nvPr>
        </p:nvSpPr>
        <p:spPr/>
        <p:txBody>
          <a:bodyPr/>
          <a:lstStyle/>
          <a:p>
            <a:r>
              <a:rPr lang="en-US" b="1" u="sng">
                <a:latin typeface="Times New Roman" panose="02020603050405020304" pitchFamily="18" charset="0"/>
                <a:cs typeface="Times New Roman" panose="02020603050405020304" pitchFamily="18" charset="0"/>
              </a:rPr>
              <a:t>Latent diffusion model</a:t>
            </a:r>
            <a:endParaRPr lang="en-IN" b="1" u="sng">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C0EF84AF-FFAA-4482-BEE4-F951F1DB58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034" y="1825625"/>
            <a:ext cx="9605931" cy="4351338"/>
          </a:xfrm>
        </p:spPr>
      </p:pic>
    </p:spTree>
    <p:extLst>
      <p:ext uri="{BB962C8B-B14F-4D97-AF65-F5344CB8AC3E}">
        <p14:creationId xmlns:p14="http://schemas.microsoft.com/office/powerpoint/2010/main" val="81167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E38111-9964-47AB-8B1C-E7EE826120FB}"/>
              </a:ext>
            </a:extLst>
          </p:cNvPr>
          <p:cNvSpPr/>
          <p:nvPr/>
        </p:nvSpPr>
        <p:spPr>
          <a:xfrm>
            <a:off x="3154745" y="4058735"/>
            <a:ext cx="5882508" cy="369332"/>
          </a:xfrm>
          <a:prstGeom prst="rect">
            <a:avLst/>
          </a:prstGeom>
        </p:spPr>
        <p:txBody>
          <a:bodyPr wrap="none">
            <a:spAutoFit/>
          </a:bodyPr>
          <a:lstStyle/>
          <a:p>
            <a:r>
              <a:rPr lang="en-US">
                <a:hlinkClick r:id="rId2"/>
              </a:rPr>
              <a:t>Embedding projector - visualization of high-dimensional data</a:t>
            </a:r>
            <a:endParaRPr lang="en-IN"/>
          </a:p>
        </p:txBody>
      </p:sp>
      <p:sp>
        <p:nvSpPr>
          <p:cNvPr id="5" name="TextBox 4">
            <a:extLst>
              <a:ext uri="{FF2B5EF4-FFF2-40B4-BE49-F238E27FC236}">
                <a16:creationId xmlns:a16="http://schemas.microsoft.com/office/drawing/2014/main" id="{1358C7EF-CCA7-4A3B-8C4E-3E77E0E0FF37}"/>
              </a:ext>
            </a:extLst>
          </p:cNvPr>
          <p:cNvSpPr txBox="1"/>
          <p:nvPr/>
        </p:nvSpPr>
        <p:spPr>
          <a:xfrm>
            <a:off x="3045027" y="3136611"/>
            <a:ext cx="6349985" cy="769441"/>
          </a:xfrm>
          <a:prstGeom prst="rect">
            <a:avLst/>
          </a:prstGeom>
          <a:noFill/>
        </p:spPr>
        <p:txBody>
          <a:bodyPr wrap="square" rtlCol="0">
            <a:spAutoFit/>
          </a:bodyPr>
          <a:lstStyle/>
          <a:p>
            <a:r>
              <a:rPr lang="en-IN" sz="4400"/>
              <a:t>Vector Embeddings - GloVe</a:t>
            </a:r>
          </a:p>
        </p:txBody>
      </p:sp>
      <p:sp>
        <p:nvSpPr>
          <p:cNvPr id="6" name="TextBox 5">
            <a:extLst>
              <a:ext uri="{FF2B5EF4-FFF2-40B4-BE49-F238E27FC236}">
                <a16:creationId xmlns:a16="http://schemas.microsoft.com/office/drawing/2014/main" id="{92B92473-14AC-4E55-A327-980B916F8550}"/>
              </a:ext>
            </a:extLst>
          </p:cNvPr>
          <p:cNvSpPr txBox="1"/>
          <p:nvPr/>
        </p:nvSpPr>
        <p:spPr>
          <a:xfrm>
            <a:off x="4424082" y="584484"/>
            <a:ext cx="3343835" cy="769441"/>
          </a:xfrm>
          <a:prstGeom prst="rect">
            <a:avLst/>
          </a:prstGeom>
          <a:noFill/>
        </p:spPr>
        <p:txBody>
          <a:bodyPr wrap="square" rtlCol="0">
            <a:spAutoFit/>
          </a:bodyPr>
          <a:lstStyle/>
          <a:p>
            <a:r>
              <a:rPr lang="en-IN" sz="4400"/>
              <a:t>Tokenization</a:t>
            </a:r>
          </a:p>
        </p:txBody>
      </p:sp>
      <p:sp>
        <p:nvSpPr>
          <p:cNvPr id="7" name="Rectangle 6">
            <a:extLst>
              <a:ext uri="{FF2B5EF4-FFF2-40B4-BE49-F238E27FC236}">
                <a16:creationId xmlns:a16="http://schemas.microsoft.com/office/drawing/2014/main" id="{4AD6C566-CB5A-420F-85B6-793616780275}"/>
              </a:ext>
            </a:extLst>
          </p:cNvPr>
          <p:cNvSpPr/>
          <p:nvPr/>
        </p:nvSpPr>
        <p:spPr>
          <a:xfrm>
            <a:off x="5135265" y="1353925"/>
            <a:ext cx="1527021" cy="369332"/>
          </a:xfrm>
          <a:prstGeom prst="rect">
            <a:avLst/>
          </a:prstGeom>
        </p:spPr>
        <p:txBody>
          <a:bodyPr wrap="none">
            <a:spAutoFit/>
          </a:bodyPr>
          <a:lstStyle/>
          <a:p>
            <a:r>
              <a:rPr lang="en-IN" b="1" u="sng" err="1">
                <a:solidFill>
                  <a:srgbClr val="4007A2"/>
                </a:solidFill>
                <a:effectLst/>
                <a:latin typeface="Roboto"/>
                <a:hlinkClick r:id="rId3"/>
              </a:rPr>
              <a:t>Tiktokenizer</a:t>
            </a:r>
            <a:endParaRPr lang="en-IN" b="1">
              <a:solidFill>
                <a:srgbClr val="71777D"/>
              </a:solidFill>
              <a:effectLst/>
              <a:latin typeface="Roboto"/>
            </a:endParaRPr>
          </a:p>
        </p:txBody>
      </p:sp>
      <p:sp>
        <p:nvSpPr>
          <p:cNvPr id="8" name="Rectangle 7">
            <a:extLst>
              <a:ext uri="{FF2B5EF4-FFF2-40B4-BE49-F238E27FC236}">
                <a16:creationId xmlns:a16="http://schemas.microsoft.com/office/drawing/2014/main" id="{4C405F58-23A1-4B32-8AD3-EB7C6DB350FB}"/>
              </a:ext>
            </a:extLst>
          </p:cNvPr>
          <p:cNvSpPr/>
          <p:nvPr/>
        </p:nvSpPr>
        <p:spPr>
          <a:xfrm>
            <a:off x="3045027" y="2060602"/>
            <a:ext cx="7234518" cy="369332"/>
          </a:xfrm>
          <a:prstGeom prst="rect">
            <a:avLst/>
          </a:prstGeom>
        </p:spPr>
        <p:txBody>
          <a:bodyPr wrap="square">
            <a:spAutoFit/>
          </a:bodyPr>
          <a:lstStyle/>
          <a:p>
            <a:r>
              <a:rPr lang="en-IN" u="sng"/>
              <a:t>https://</a:t>
            </a:r>
            <a:r>
              <a:rPr lang="en-IN" u="sng">
                <a:hlinkClick r:id="rId4"/>
              </a:rPr>
              <a:t>huggingface</a:t>
            </a:r>
            <a:r>
              <a:rPr lang="en-IN" u="sng"/>
              <a:t>.co/spaces/Xenova/the-tokenizer-playground</a:t>
            </a:r>
          </a:p>
        </p:txBody>
      </p:sp>
    </p:spTree>
    <p:extLst>
      <p:ext uri="{BB962C8B-B14F-4D97-AF65-F5344CB8AC3E}">
        <p14:creationId xmlns:p14="http://schemas.microsoft.com/office/powerpoint/2010/main" val="31063184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48" y="96073"/>
            <a:ext cx="7924801" cy="34137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259" y="3679115"/>
            <a:ext cx="8242663" cy="3082812"/>
          </a:xfrm>
          <a:prstGeom prst="rect">
            <a:avLst/>
          </a:prstGeom>
        </p:spPr>
      </p:pic>
    </p:spTree>
    <p:extLst>
      <p:ext uri="{BB962C8B-B14F-4D97-AF65-F5344CB8AC3E}">
        <p14:creationId xmlns:p14="http://schemas.microsoft.com/office/powerpoint/2010/main" val="3847941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85" y="107255"/>
            <a:ext cx="6362519" cy="329427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1242" y="3401530"/>
            <a:ext cx="7785502" cy="3277737"/>
          </a:xfrm>
          <a:prstGeom prst="rect">
            <a:avLst/>
          </a:prstGeom>
        </p:spPr>
      </p:pic>
    </p:spTree>
    <p:extLst>
      <p:ext uri="{BB962C8B-B14F-4D97-AF65-F5344CB8AC3E}">
        <p14:creationId xmlns:p14="http://schemas.microsoft.com/office/powerpoint/2010/main" val="11877722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6344" y="197283"/>
            <a:ext cx="6069874" cy="280148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05" y="3096064"/>
            <a:ext cx="6069874" cy="325968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378" y="3096064"/>
            <a:ext cx="5956663" cy="3291840"/>
          </a:xfrm>
          <a:prstGeom prst="rect">
            <a:avLst/>
          </a:prstGeom>
        </p:spPr>
      </p:pic>
    </p:spTree>
    <p:extLst>
      <p:ext uri="{BB962C8B-B14F-4D97-AF65-F5344CB8AC3E}">
        <p14:creationId xmlns:p14="http://schemas.microsoft.com/office/powerpoint/2010/main" val="7245387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53" y="0"/>
            <a:ext cx="8471989" cy="4711338"/>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7357" t="8408" r="17929"/>
          <a:stretch/>
        </p:blipFill>
        <p:spPr>
          <a:xfrm>
            <a:off x="6723018" y="3416333"/>
            <a:ext cx="5268686" cy="3441667"/>
          </a:xfrm>
          <a:prstGeom prst="rect">
            <a:avLst/>
          </a:prstGeom>
        </p:spPr>
      </p:pic>
      <p:sp>
        <p:nvSpPr>
          <p:cNvPr id="9" name="TextBox 8"/>
          <p:cNvSpPr txBox="1"/>
          <p:nvPr/>
        </p:nvSpPr>
        <p:spPr>
          <a:xfrm>
            <a:off x="2551611" y="5991496"/>
            <a:ext cx="7541623" cy="400110"/>
          </a:xfrm>
          <a:prstGeom prst="rect">
            <a:avLst/>
          </a:prstGeom>
          <a:noFill/>
        </p:spPr>
        <p:txBody>
          <a:bodyPr wrap="square" rtlCol="0">
            <a:spAutoFit/>
          </a:bodyPr>
          <a:lstStyle/>
          <a:p>
            <a:r>
              <a:rPr lang="en-IN" sz="2000">
                <a:latin typeface="Arial Rounded MT Bold" panose="020F0704030504030204" pitchFamily="34" charset="0"/>
              </a:rPr>
              <a:t>HOW DO WE USE THESE DISTRIBUTIONS ?</a:t>
            </a:r>
          </a:p>
        </p:txBody>
      </p:sp>
    </p:spTree>
    <p:extLst>
      <p:ext uri="{BB962C8B-B14F-4D97-AF65-F5344CB8AC3E}">
        <p14:creationId xmlns:p14="http://schemas.microsoft.com/office/powerpoint/2010/main" val="390621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0904" b="70868"/>
          <a:stretch/>
        </p:blipFill>
        <p:spPr>
          <a:xfrm>
            <a:off x="3831771" y="286058"/>
            <a:ext cx="5976721" cy="1359862"/>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0501" r="10451"/>
          <a:stretch/>
        </p:blipFill>
        <p:spPr>
          <a:xfrm>
            <a:off x="5812600" y="2071321"/>
            <a:ext cx="4891521" cy="2856039"/>
          </a:xfrm>
          <a:prstGeom prst="rect">
            <a:avLst/>
          </a:prstGeom>
        </p:spPr>
      </p:pic>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1767" t="4257" r="44895" b="-971"/>
          <a:stretch/>
        </p:blipFill>
        <p:spPr>
          <a:xfrm>
            <a:off x="1149532" y="1720746"/>
            <a:ext cx="4383032" cy="4514591"/>
          </a:xfrm>
          <a:prstGeom prst="rect">
            <a:avLst/>
          </a:prstGeom>
        </p:spPr>
      </p:pic>
      <p:sp>
        <p:nvSpPr>
          <p:cNvPr id="8" name="Rectangle 7"/>
          <p:cNvSpPr/>
          <p:nvPr/>
        </p:nvSpPr>
        <p:spPr>
          <a:xfrm>
            <a:off x="3901440" y="1720746"/>
            <a:ext cx="1811383" cy="883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4702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5461"/>
            <a:ext cx="12192000" cy="5627077"/>
          </a:xfrm>
          <a:prstGeom prst="rect">
            <a:avLst/>
          </a:prstGeom>
        </p:spPr>
      </p:pic>
    </p:spTree>
    <p:extLst>
      <p:ext uri="{BB962C8B-B14F-4D97-AF65-F5344CB8AC3E}">
        <p14:creationId xmlns:p14="http://schemas.microsoft.com/office/powerpoint/2010/main" val="322693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594" y="171322"/>
            <a:ext cx="11416937" cy="5627077"/>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1102" t="388" r="12444" b="-388"/>
          <a:stretch/>
        </p:blipFill>
        <p:spPr>
          <a:xfrm>
            <a:off x="2390501" y="1526510"/>
            <a:ext cx="7437121" cy="4489603"/>
          </a:xfrm>
          <a:prstGeom prst="rect">
            <a:avLst/>
          </a:prstGeom>
        </p:spPr>
      </p:pic>
    </p:spTree>
    <p:extLst>
      <p:ext uri="{BB962C8B-B14F-4D97-AF65-F5344CB8AC3E}">
        <p14:creationId xmlns:p14="http://schemas.microsoft.com/office/powerpoint/2010/main" val="3008439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02546"/>
            <a:ext cx="12192000" cy="5627077"/>
          </a:xfrm>
          <a:prstGeom prst="rect">
            <a:avLst/>
          </a:prstGeom>
        </p:spPr>
      </p:pic>
    </p:spTree>
    <p:extLst>
      <p:ext uri="{BB962C8B-B14F-4D97-AF65-F5344CB8AC3E}">
        <p14:creationId xmlns:p14="http://schemas.microsoft.com/office/powerpoint/2010/main" val="16819473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770" y="492949"/>
            <a:ext cx="10105562" cy="5306960"/>
          </a:xfrm>
          <a:prstGeom prst="rect">
            <a:avLst/>
          </a:prstGeom>
        </p:spPr>
      </p:pic>
    </p:spTree>
    <p:extLst>
      <p:ext uri="{BB962C8B-B14F-4D97-AF65-F5344CB8AC3E}">
        <p14:creationId xmlns:p14="http://schemas.microsoft.com/office/powerpoint/2010/main" val="3568729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68" y="388610"/>
            <a:ext cx="10362660" cy="5602888"/>
          </a:xfrm>
          <a:prstGeom prst="rect">
            <a:avLst/>
          </a:prstGeom>
        </p:spPr>
      </p:pic>
    </p:spTree>
    <p:extLst>
      <p:ext uri="{BB962C8B-B14F-4D97-AF65-F5344CB8AC3E}">
        <p14:creationId xmlns:p14="http://schemas.microsoft.com/office/powerpoint/2010/main" val="655092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144</Slides>
  <Notes>0</Notes>
  <HiddenSlides>0</HiddenSlides>
  <ScaleCrop>false</ScaleCrop>
  <HeadingPairs>
    <vt:vector size="4" baseType="variant">
      <vt:variant>
        <vt:lpstr>Theme</vt:lpstr>
      </vt:variant>
      <vt:variant>
        <vt:i4>2</vt:i4>
      </vt:variant>
      <vt:variant>
        <vt:lpstr>Slide Titles</vt:lpstr>
      </vt:variant>
      <vt:variant>
        <vt:i4>144</vt:i4>
      </vt:variant>
    </vt:vector>
  </HeadingPairs>
  <TitlesOfParts>
    <vt:vector size="146"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Latent diffusion model</vt:lpstr>
      <vt:lpstr>Latent diffusion model</vt:lpstr>
      <vt:lpstr>Latent diffusion model</vt:lpstr>
      <vt:lpstr>Latent diffusion model</vt:lpstr>
      <vt:lpstr>Latent diffusion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MSIS</dc:creator>
  <cp:revision>5</cp:revision>
  <dcterms:created xsi:type="dcterms:W3CDTF">2025-04-05T05:09:41Z</dcterms:created>
  <dcterms:modified xsi:type="dcterms:W3CDTF">2025-04-21T17:08:20Z</dcterms:modified>
</cp:coreProperties>
</file>